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8" r:id="rId5"/>
    <p:sldMasterId id="2147483671" r:id="rId6"/>
    <p:sldMasterId id="2147483779" r:id="rId7"/>
    <p:sldMasterId id="2147483662" r:id="rId8"/>
    <p:sldMasterId id="2147483741" r:id="rId9"/>
    <p:sldMasterId id="2147483744" r:id="rId10"/>
    <p:sldMasterId id="2147483769" r:id="rId11"/>
    <p:sldMasterId id="2147483738" r:id="rId12"/>
    <p:sldMasterId id="2147483747" r:id="rId13"/>
    <p:sldMasterId id="2147483750" r:id="rId14"/>
    <p:sldMasterId id="2147483664" r:id="rId15"/>
    <p:sldMasterId id="2147483753" r:id="rId16"/>
    <p:sldMasterId id="2147483756" r:id="rId17"/>
    <p:sldMasterId id="2147483706" r:id="rId18"/>
  </p:sldMasterIdLst>
  <p:notesMasterIdLst>
    <p:notesMasterId r:id="rId41"/>
  </p:notesMasterIdLst>
  <p:sldIdLst>
    <p:sldId id="324" r:id="rId19"/>
    <p:sldId id="303" r:id="rId20"/>
    <p:sldId id="414" r:id="rId21"/>
    <p:sldId id="365" r:id="rId22"/>
    <p:sldId id="308" r:id="rId23"/>
    <p:sldId id="338" r:id="rId24"/>
    <p:sldId id="354" r:id="rId25"/>
    <p:sldId id="355"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334" r:id="rId39"/>
    <p:sldId id="27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53565A"/>
    <a:srgbClr val="59585C"/>
    <a:srgbClr val="A0DAF2"/>
    <a:srgbClr val="005CB9"/>
    <a:srgbClr val="77777A"/>
    <a:srgbClr val="006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A17006-6A09-40FC-A190-1A0D052FFB28}" v="2" dt="2024-07-30T15:37:45.178"/>
    <p1510:client id="{A45B5C12-C908-4820-9712-CABC3A0F29DF}" v="21" dt="2024-07-29T20:20:49.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8" autoAdjust="0"/>
    <p:restoredTop sz="96190"/>
  </p:normalViewPr>
  <p:slideViewPr>
    <p:cSldViewPr snapToGrid="0">
      <p:cViewPr varScale="1">
        <p:scale>
          <a:sx n="68" d="100"/>
          <a:sy n="68" d="100"/>
        </p:scale>
        <p:origin x="78"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orio Opry, Ray, A" userId="1a4fd9af-718d-44cf-976d-e6c31a06df3b" providerId="ADAL" clId="{A45B5C12-C908-4820-9712-CABC3A0F29DF}"/>
    <pc:docChg chg="undo custSel addSld delSld modSld sldOrd">
      <pc:chgData name="Osorio Opry, Ray, A" userId="1a4fd9af-718d-44cf-976d-e6c31a06df3b" providerId="ADAL" clId="{A45B5C12-C908-4820-9712-CABC3A0F29DF}" dt="2024-07-29T20:22:23.002" v="212" actId="255"/>
      <pc:docMkLst>
        <pc:docMk/>
      </pc:docMkLst>
      <pc:sldChg chg="del">
        <pc:chgData name="Osorio Opry, Ray, A" userId="1a4fd9af-718d-44cf-976d-e6c31a06df3b" providerId="ADAL" clId="{A45B5C12-C908-4820-9712-CABC3A0F29DF}" dt="2024-07-29T20:07:34.439" v="0" actId="47"/>
        <pc:sldMkLst>
          <pc:docMk/>
          <pc:sldMk cId="1107354766" sldId="256"/>
        </pc:sldMkLst>
      </pc:sldChg>
      <pc:sldChg chg="del">
        <pc:chgData name="Osorio Opry, Ray, A" userId="1a4fd9af-718d-44cf-976d-e6c31a06df3b" providerId="ADAL" clId="{A45B5C12-C908-4820-9712-CABC3A0F29DF}" dt="2024-07-29T20:07:36.145" v="6" actId="47"/>
        <pc:sldMkLst>
          <pc:docMk/>
          <pc:sldMk cId="770317878" sldId="258"/>
        </pc:sldMkLst>
      </pc:sldChg>
      <pc:sldChg chg="del">
        <pc:chgData name="Osorio Opry, Ray, A" userId="1a4fd9af-718d-44cf-976d-e6c31a06df3b" providerId="ADAL" clId="{A45B5C12-C908-4820-9712-CABC3A0F29DF}" dt="2024-07-29T20:07:44.179" v="18" actId="47"/>
        <pc:sldMkLst>
          <pc:docMk/>
          <pc:sldMk cId="349489754" sldId="262"/>
        </pc:sldMkLst>
      </pc:sldChg>
      <pc:sldChg chg="del">
        <pc:chgData name="Osorio Opry, Ray, A" userId="1a4fd9af-718d-44cf-976d-e6c31a06df3b" providerId="ADAL" clId="{A45B5C12-C908-4820-9712-CABC3A0F29DF}" dt="2024-07-29T20:07:35.034" v="1" actId="47"/>
        <pc:sldMkLst>
          <pc:docMk/>
          <pc:sldMk cId="1448604553" sldId="273"/>
        </pc:sldMkLst>
      </pc:sldChg>
      <pc:sldChg chg="del">
        <pc:chgData name="Osorio Opry, Ray, A" userId="1a4fd9af-718d-44cf-976d-e6c31a06df3b" providerId="ADAL" clId="{A45B5C12-C908-4820-9712-CABC3A0F29DF}" dt="2024-07-29T20:07:42.276" v="12" actId="47"/>
        <pc:sldMkLst>
          <pc:docMk/>
          <pc:sldMk cId="2346216657" sldId="274"/>
        </pc:sldMkLst>
      </pc:sldChg>
      <pc:sldChg chg="del">
        <pc:chgData name="Osorio Opry, Ray, A" userId="1a4fd9af-718d-44cf-976d-e6c31a06df3b" providerId="ADAL" clId="{A45B5C12-C908-4820-9712-CABC3A0F29DF}" dt="2024-07-29T20:07:44.395" v="19" actId="47"/>
        <pc:sldMkLst>
          <pc:docMk/>
          <pc:sldMk cId="286354348" sldId="279"/>
        </pc:sldMkLst>
      </pc:sldChg>
      <pc:sldChg chg="del">
        <pc:chgData name="Osorio Opry, Ray, A" userId="1a4fd9af-718d-44cf-976d-e6c31a06df3b" providerId="ADAL" clId="{A45B5C12-C908-4820-9712-CABC3A0F29DF}" dt="2024-07-29T20:07:44.579" v="20" actId="47"/>
        <pc:sldMkLst>
          <pc:docMk/>
          <pc:sldMk cId="3332938084" sldId="280"/>
        </pc:sldMkLst>
      </pc:sldChg>
      <pc:sldChg chg="del">
        <pc:chgData name="Osorio Opry, Ray, A" userId="1a4fd9af-718d-44cf-976d-e6c31a06df3b" providerId="ADAL" clId="{A45B5C12-C908-4820-9712-CABC3A0F29DF}" dt="2024-07-29T20:07:35.808" v="5" actId="47"/>
        <pc:sldMkLst>
          <pc:docMk/>
          <pc:sldMk cId="1985016037" sldId="281"/>
        </pc:sldMkLst>
      </pc:sldChg>
      <pc:sldChg chg="del">
        <pc:chgData name="Osorio Opry, Ray, A" userId="1a4fd9af-718d-44cf-976d-e6c31a06df3b" providerId="ADAL" clId="{A45B5C12-C908-4820-9712-CABC3A0F29DF}" dt="2024-07-29T20:07:35.625" v="4" actId="47"/>
        <pc:sldMkLst>
          <pc:docMk/>
          <pc:sldMk cId="3374242804" sldId="282"/>
        </pc:sldMkLst>
      </pc:sldChg>
      <pc:sldChg chg="del">
        <pc:chgData name="Osorio Opry, Ray, A" userId="1a4fd9af-718d-44cf-976d-e6c31a06df3b" providerId="ADAL" clId="{A45B5C12-C908-4820-9712-CABC3A0F29DF}" dt="2024-07-29T20:07:36.465" v="7" actId="47"/>
        <pc:sldMkLst>
          <pc:docMk/>
          <pc:sldMk cId="869351231" sldId="285"/>
        </pc:sldMkLst>
      </pc:sldChg>
      <pc:sldChg chg="del">
        <pc:chgData name="Osorio Opry, Ray, A" userId="1a4fd9af-718d-44cf-976d-e6c31a06df3b" providerId="ADAL" clId="{A45B5C12-C908-4820-9712-CABC3A0F29DF}" dt="2024-07-29T20:07:43.224" v="15" actId="47"/>
        <pc:sldMkLst>
          <pc:docMk/>
          <pc:sldMk cId="111708203" sldId="287"/>
        </pc:sldMkLst>
      </pc:sldChg>
      <pc:sldChg chg="del">
        <pc:chgData name="Osorio Opry, Ray, A" userId="1a4fd9af-718d-44cf-976d-e6c31a06df3b" providerId="ADAL" clId="{A45B5C12-C908-4820-9712-CABC3A0F29DF}" dt="2024-07-29T20:07:42.765" v="13" actId="47"/>
        <pc:sldMkLst>
          <pc:docMk/>
          <pc:sldMk cId="2252353382" sldId="288"/>
        </pc:sldMkLst>
      </pc:sldChg>
      <pc:sldChg chg="del">
        <pc:chgData name="Osorio Opry, Ray, A" userId="1a4fd9af-718d-44cf-976d-e6c31a06df3b" providerId="ADAL" clId="{A45B5C12-C908-4820-9712-CABC3A0F29DF}" dt="2024-07-29T20:07:43.024" v="14" actId="47"/>
        <pc:sldMkLst>
          <pc:docMk/>
          <pc:sldMk cId="3340380029" sldId="289"/>
        </pc:sldMkLst>
      </pc:sldChg>
      <pc:sldChg chg="del">
        <pc:chgData name="Osorio Opry, Ray, A" userId="1a4fd9af-718d-44cf-976d-e6c31a06df3b" providerId="ADAL" clId="{A45B5C12-C908-4820-9712-CABC3A0F29DF}" dt="2024-07-29T20:07:43.409" v="16" actId="47"/>
        <pc:sldMkLst>
          <pc:docMk/>
          <pc:sldMk cId="4138517941" sldId="290"/>
        </pc:sldMkLst>
      </pc:sldChg>
      <pc:sldChg chg="del">
        <pc:chgData name="Osorio Opry, Ray, A" userId="1a4fd9af-718d-44cf-976d-e6c31a06df3b" providerId="ADAL" clId="{A45B5C12-C908-4820-9712-CABC3A0F29DF}" dt="2024-07-29T20:07:43.607" v="17" actId="47"/>
        <pc:sldMkLst>
          <pc:docMk/>
          <pc:sldMk cId="2619769186" sldId="291"/>
        </pc:sldMkLst>
      </pc:sldChg>
      <pc:sldChg chg="del">
        <pc:chgData name="Osorio Opry, Ray, A" userId="1a4fd9af-718d-44cf-976d-e6c31a06df3b" providerId="ADAL" clId="{A45B5C12-C908-4820-9712-CABC3A0F29DF}" dt="2024-07-29T20:07:37.320" v="9" actId="47"/>
        <pc:sldMkLst>
          <pc:docMk/>
          <pc:sldMk cId="3602335864" sldId="292"/>
        </pc:sldMkLst>
      </pc:sldChg>
      <pc:sldChg chg="del">
        <pc:chgData name="Osorio Opry, Ray, A" userId="1a4fd9af-718d-44cf-976d-e6c31a06df3b" providerId="ADAL" clId="{A45B5C12-C908-4820-9712-CABC3A0F29DF}" dt="2024-07-29T20:07:46.263" v="21" actId="47"/>
        <pc:sldMkLst>
          <pc:docMk/>
          <pc:sldMk cId="3708086107" sldId="293"/>
        </pc:sldMkLst>
      </pc:sldChg>
      <pc:sldChg chg="del">
        <pc:chgData name="Osorio Opry, Ray, A" userId="1a4fd9af-718d-44cf-976d-e6c31a06df3b" providerId="ADAL" clId="{A45B5C12-C908-4820-9712-CABC3A0F29DF}" dt="2024-07-29T20:07:46.946" v="22" actId="47"/>
        <pc:sldMkLst>
          <pc:docMk/>
          <pc:sldMk cId="1379014510" sldId="294"/>
        </pc:sldMkLst>
      </pc:sldChg>
      <pc:sldChg chg="del">
        <pc:chgData name="Osorio Opry, Ray, A" userId="1a4fd9af-718d-44cf-976d-e6c31a06df3b" providerId="ADAL" clId="{A45B5C12-C908-4820-9712-CABC3A0F29DF}" dt="2024-07-29T20:07:47.569" v="23" actId="47"/>
        <pc:sldMkLst>
          <pc:docMk/>
          <pc:sldMk cId="1731197054" sldId="295"/>
        </pc:sldMkLst>
      </pc:sldChg>
      <pc:sldChg chg="del">
        <pc:chgData name="Osorio Opry, Ray, A" userId="1a4fd9af-718d-44cf-976d-e6c31a06df3b" providerId="ADAL" clId="{A45B5C12-C908-4820-9712-CABC3A0F29DF}" dt="2024-07-29T20:07:39.729" v="11" actId="47"/>
        <pc:sldMkLst>
          <pc:docMk/>
          <pc:sldMk cId="2737113634" sldId="296"/>
        </pc:sldMkLst>
      </pc:sldChg>
      <pc:sldChg chg="ord">
        <pc:chgData name="Osorio Opry, Ray, A" userId="1a4fd9af-718d-44cf-976d-e6c31a06df3b" providerId="ADAL" clId="{A45B5C12-C908-4820-9712-CABC3A0F29DF}" dt="2024-07-29T20:11:17.814" v="39"/>
        <pc:sldMkLst>
          <pc:docMk/>
          <pc:sldMk cId="4212535470" sldId="297"/>
        </pc:sldMkLst>
      </pc:sldChg>
      <pc:sldChg chg="del">
        <pc:chgData name="Osorio Opry, Ray, A" userId="1a4fd9af-718d-44cf-976d-e6c31a06df3b" providerId="ADAL" clId="{A45B5C12-C908-4820-9712-CABC3A0F29DF}" dt="2024-07-29T20:07:37.855" v="10" actId="47"/>
        <pc:sldMkLst>
          <pc:docMk/>
          <pc:sldMk cId="2999206694" sldId="298"/>
        </pc:sldMkLst>
      </pc:sldChg>
      <pc:sldChg chg="del">
        <pc:chgData name="Osorio Opry, Ray, A" userId="1a4fd9af-718d-44cf-976d-e6c31a06df3b" providerId="ADAL" clId="{A45B5C12-C908-4820-9712-CABC3A0F29DF}" dt="2024-07-29T20:07:35.418" v="3" actId="47"/>
        <pc:sldMkLst>
          <pc:docMk/>
          <pc:sldMk cId="442112519" sldId="299"/>
        </pc:sldMkLst>
      </pc:sldChg>
      <pc:sldChg chg="del">
        <pc:chgData name="Osorio Opry, Ray, A" userId="1a4fd9af-718d-44cf-976d-e6c31a06df3b" providerId="ADAL" clId="{A45B5C12-C908-4820-9712-CABC3A0F29DF}" dt="2024-07-29T20:07:35.221" v="2" actId="47"/>
        <pc:sldMkLst>
          <pc:docMk/>
          <pc:sldMk cId="5134728" sldId="300"/>
        </pc:sldMkLst>
      </pc:sldChg>
      <pc:sldChg chg="del">
        <pc:chgData name="Osorio Opry, Ray, A" userId="1a4fd9af-718d-44cf-976d-e6c31a06df3b" providerId="ADAL" clId="{A45B5C12-C908-4820-9712-CABC3A0F29DF}" dt="2024-07-29T20:07:36.746" v="8" actId="47"/>
        <pc:sldMkLst>
          <pc:docMk/>
          <pc:sldMk cId="392681167" sldId="301"/>
        </pc:sldMkLst>
      </pc:sldChg>
      <pc:sldChg chg="del">
        <pc:chgData name="Osorio Opry, Ray, A" userId="1a4fd9af-718d-44cf-976d-e6c31a06df3b" providerId="ADAL" clId="{A45B5C12-C908-4820-9712-CABC3A0F29DF}" dt="2024-07-29T20:19:35" v="177" actId="47"/>
        <pc:sldMkLst>
          <pc:docMk/>
          <pc:sldMk cId="3971971551" sldId="302"/>
        </pc:sldMkLst>
      </pc:sldChg>
      <pc:sldChg chg="add">
        <pc:chgData name="Osorio Opry, Ray, A" userId="1a4fd9af-718d-44cf-976d-e6c31a06df3b" providerId="ADAL" clId="{A45B5C12-C908-4820-9712-CABC3A0F29DF}" dt="2024-07-29T20:14:42.051" v="66"/>
        <pc:sldMkLst>
          <pc:docMk/>
          <pc:sldMk cId="2184779436" sldId="308"/>
        </pc:sldMkLst>
      </pc:sldChg>
      <pc:sldChg chg="delSp modSp add mod setBg delDesignElem">
        <pc:chgData name="Osorio Opry, Ray, A" userId="1a4fd9af-718d-44cf-976d-e6c31a06df3b" providerId="ADAL" clId="{A45B5C12-C908-4820-9712-CABC3A0F29DF}" dt="2024-07-29T20:22:23.002" v="212" actId="255"/>
        <pc:sldMkLst>
          <pc:docMk/>
          <pc:sldMk cId="2579202341" sldId="324"/>
        </pc:sldMkLst>
        <pc:spChg chg="mod">
          <ac:chgData name="Osorio Opry, Ray, A" userId="1a4fd9af-718d-44cf-976d-e6c31a06df3b" providerId="ADAL" clId="{A45B5C12-C908-4820-9712-CABC3A0F29DF}" dt="2024-07-29T20:22:23.002" v="212" actId="255"/>
          <ac:spMkLst>
            <pc:docMk/>
            <pc:sldMk cId="2579202341" sldId="324"/>
            <ac:spMk id="2" creationId="{A52E142F-E6F6-7981-DF89-1FB3FBA2A3A1}"/>
          </ac:spMkLst>
        </pc:spChg>
        <pc:spChg chg="mod">
          <ac:chgData name="Osorio Opry, Ray, A" userId="1a4fd9af-718d-44cf-976d-e6c31a06df3b" providerId="ADAL" clId="{A45B5C12-C908-4820-9712-CABC3A0F29DF}" dt="2024-07-29T20:10:25.754" v="33"/>
          <ac:spMkLst>
            <pc:docMk/>
            <pc:sldMk cId="2579202341" sldId="324"/>
            <ac:spMk id="4" creationId="{84C58850-68DB-81DC-F01B-02D42797AAC2}"/>
          </ac:spMkLst>
        </pc:spChg>
        <pc:spChg chg="del">
          <ac:chgData name="Osorio Opry, Ray, A" userId="1a4fd9af-718d-44cf-976d-e6c31a06df3b" providerId="ADAL" clId="{A45B5C12-C908-4820-9712-CABC3A0F29DF}" dt="2024-07-29T20:10:25.754" v="33"/>
          <ac:spMkLst>
            <pc:docMk/>
            <pc:sldMk cId="2579202341" sldId="324"/>
            <ac:spMk id="16" creationId="{29FDB030-9B49-4CED-8CCD-4D99382388AC}"/>
          </ac:spMkLst>
        </pc:spChg>
        <pc:spChg chg="del">
          <ac:chgData name="Osorio Opry, Ray, A" userId="1a4fd9af-718d-44cf-976d-e6c31a06df3b" providerId="ADAL" clId="{A45B5C12-C908-4820-9712-CABC3A0F29DF}" dt="2024-07-29T20:10:25.754" v="33"/>
          <ac:spMkLst>
            <pc:docMk/>
            <pc:sldMk cId="2579202341" sldId="324"/>
            <ac:spMk id="17" creationId="{F3060C83-F051-4F0E-ABAD-AA0DFC48B218}"/>
          </ac:spMkLst>
        </pc:spChg>
        <pc:spChg chg="del">
          <ac:chgData name="Osorio Opry, Ray, A" userId="1a4fd9af-718d-44cf-976d-e6c31a06df3b" providerId="ADAL" clId="{A45B5C12-C908-4820-9712-CABC3A0F29DF}" dt="2024-07-29T20:10:25.754" v="33"/>
          <ac:spMkLst>
            <pc:docMk/>
            <pc:sldMk cId="2579202341" sldId="324"/>
            <ac:spMk id="18" creationId="{3783CA14-24A1-485C-8B30-D6A5D87987AD}"/>
          </ac:spMkLst>
        </pc:spChg>
        <pc:spChg chg="del">
          <ac:chgData name="Osorio Opry, Ray, A" userId="1a4fd9af-718d-44cf-976d-e6c31a06df3b" providerId="ADAL" clId="{A45B5C12-C908-4820-9712-CABC3A0F29DF}" dt="2024-07-29T20:10:25.754" v="33"/>
          <ac:spMkLst>
            <pc:docMk/>
            <pc:sldMk cId="2579202341" sldId="324"/>
            <ac:spMk id="19" creationId="{83C98ABE-055B-441F-B07E-44F97F083C39}"/>
          </ac:spMkLst>
        </pc:spChg>
        <pc:spChg chg="del">
          <ac:chgData name="Osorio Opry, Ray, A" userId="1a4fd9af-718d-44cf-976d-e6c31a06df3b" providerId="ADAL" clId="{A45B5C12-C908-4820-9712-CABC3A0F29DF}" dt="2024-07-29T20:10:25.754" v="33"/>
          <ac:spMkLst>
            <pc:docMk/>
            <pc:sldMk cId="2579202341" sldId="324"/>
            <ac:spMk id="20" creationId="{9A97C86A-04D6-40F7-AE84-31AB43E6A846}"/>
          </ac:spMkLst>
        </pc:spChg>
        <pc:spChg chg="del">
          <ac:chgData name="Osorio Opry, Ray, A" userId="1a4fd9af-718d-44cf-976d-e6c31a06df3b" providerId="ADAL" clId="{A45B5C12-C908-4820-9712-CABC3A0F29DF}" dt="2024-07-29T20:10:25.754" v="33"/>
          <ac:spMkLst>
            <pc:docMk/>
            <pc:sldMk cId="2579202341" sldId="324"/>
            <ac:spMk id="22" creationId="{FF9F2414-84E8-453E-B1F3-389FDE8192D9}"/>
          </ac:spMkLst>
        </pc:spChg>
        <pc:spChg chg="del">
          <ac:chgData name="Osorio Opry, Ray, A" userId="1a4fd9af-718d-44cf-976d-e6c31a06df3b" providerId="ADAL" clId="{A45B5C12-C908-4820-9712-CABC3A0F29DF}" dt="2024-07-29T20:10:25.754" v="33"/>
          <ac:spMkLst>
            <pc:docMk/>
            <pc:sldMk cId="2579202341" sldId="324"/>
            <ac:spMk id="24" creationId="{3ECA69A1-7536-43AC-85EF-C7106179F5ED}"/>
          </ac:spMkLst>
        </pc:spChg>
      </pc:sldChg>
      <pc:sldChg chg="modSp add mod modClrScheme chgLayout">
        <pc:chgData name="Osorio Opry, Ray, A" userId="1a4fd9af-718d-44cf-976d-e6c31a06df3b" providerId="ADAL" clId="{A45B5C12-C908-4820-9712-CABC3A0F29DF}" dt="2024-07-29T20:21:58.759" v="198" actId="1076"/>
        <pc:sldMkLst>
          <pc:docMk/>
          <pc:sldMk cId="3915103926" sldId="334"/>
        </pc:sldMkLst>
        <pc:spChg chg="mod">
          <ac:chgData name="Osorio Opry, Ray, A" userId="1a4fd9af-718d-44cf-976d-e6c31a06df3b" providerId="ADAL" clId="{A45B5C12-C908-4820-9712-CABC3A0F29DF}" dt="2024-07-29T20:21:54.571" v="197" actId="1076"/>
          <ac:spMkLst>
            <pc:docMk/>
            <pc:sldMk cId="3915103926" sldId="334"/>
            <ac:spMk id="3" creationId="{CAA48EC7-0B88-15E6-F718-1317ADC5DFCC}"/>
          </ac:spMkLst>
        </pc:spChg>
        <pc:spChg chg="mod ord">
          <ac:chgData name="Osorio Opry, Ray, A" userId="1a4fd9af-718d-44cf-976d-e6c31a06df3b" providerId="ADAL" clId="{A45B5C12-C908-4820-9712-CABC3A0F29DF}" dt="2024-07-29T20:21:58.759" v="198" actId="1076"/>
          <ac:spMkLst>
            <pc:docMk/>
            <pc:sldMk cId="3915103926" sldId="334"/>
            <ac:spMk id="4" creationId="{1823C760-5BFA-4736-3175-CDB400DE181B}"/>
          </ac:spMkLst>
        </pc:spChg>
        <pc:spChg chg="mod ord">
          <ac:chgData name="Osorio Opry, Ray, A" userId="1a4fd9af-718d-44cf-976d-e6c31a06df3b" providerId="ADAL" clId="{A45B5C12-C908-4820-9712-CABC3A0F29DF}" dt="2024-07-29T20:20:57.496" v="191" actId="700"/>
          <ac:spMkLst>
            <pc:docMk/>
            <pc:sldMk cId="3915103926" sldId="334"/>
            <ac:spMk id="5" creationId="{0898619D-42AE-E7C9-0B32-714B45D22B39}"/>
          </ac:spMkLst>
        </pc:spChg>
      </pc:sldChg>
      <pc:sldChg chg="delSp modSp add mod setBg delDesignElem">
        <pc:chgData name="Osorio Opry, Ray, A" userId="1a4fd9af-718d-44cf-976d-e6c31a06df3b" providerId="ADAL" clId="{A45B5C12-C908-4820-9712-CABC3A0F29DF}" dt="2024-07-29T20:14:30.349" v="65" actId="2711"/>
        <pc:sldMkLst>
          <pc:docMk/>
          <pc:sldMk cId="1801761797" sldId="338"/>
        </pc:sldMkLst>
        <pc:spChg chg="mod">
          <ac:chgData name="Osorio Opry, Ray, A" userId="1a4fd9af-718d-44cf-976d-e6c31a06df3b" providerId="ADAL" clId="{A45B5C12-C908-4820-9712-CABC3A0F29DF}" dt="2024-07-29T20:14:30.349" v="65" actId="2711"/>
          <ac:spMkLst>
            <pc:docMk/>
            <pc:sldMk cId="1801761797" sldId="338"/>
            <ac:spMk id="2" creationId="{A52E142F-E6F6-7981-DF89-1FB3FBA2A3A1}"/>
          </ac:spMkLst>
        </pc:spChg>
        <pc:spChg chg="del">
          <ac:chgData name="Osorio Opry, Ray, A" userId="1a4fd9af-718d-44cf-976d-e6c31a06df3b" providerId="ADAL" clId="{A45B5C12-C908-4820-9712-CABC3A0F29DF}" dt="2024-07-29T20:14:20.238" v="63"/>
          <ac:spMkLst>
            <pc:docMk/>
            <pc:sldMk cId="1801761797" sldId="338"/>
            <ac:spMk id="16" creationId="{29FDB030-9B49-4CED-8CCD-4D99382388AC}"/>
          </ac:spMkLst>
        </pc:spChg>
        <pc:spChg chg="del">
          <ac:chgData name="Osorio Opry, Ray, A" userId="1a4fd9af-718d-44cf-976d-e6c31a06df3b" providerId="ADAL" clId="{A45B5C12-C908-4820-9712-CABC3A0F29DF}" dt="2024-07-29T20:14:20.238" v="63"/>
          <ac:spMkLst>
            <pc:docMk/>
            <pc:sldMk cId="1801761797" sldId="338"/>
            <ac:spMk id="17" creationId="{F3060C83-F051-4F0E-ABAD-AA0DFC48B218}"/>
          </ac:spMkLst>
        </pc:spChg>
        <pc:spChg chg="del">
          <ac:chgData name="Osorio Opry, Ray, A" userId="1a4fd9af-718d-44cf-976d-e6c31a06df3b" providerId="ADAL" clId="{A45B5C12-C908-4820-9712-CABC3A0F29DF}" dt="2024-07-29T20:14:20.238" v="63"/>
          <ac:spMkLst>
            <pc:docMk/>
            <pc:sldMk cId="1801761797" sldId="338"/>
            <ac:spMk id="18" creationId="{3783CA14-24A1-485C-8B30-D6A5D87987AD}"/>
          </ac:spMkLst>
        </pc:spChg>
        <pc:spChg chg="del">
          <ac:chgData name="Osorio Opry, Ray, A" userId="1a4fd9af-718d-44cf-976d-e6c31a06df3b" providerId="ADAL" clId="{A45B5C12-C908-4820-9712-CABC3A0F29DF}" dt="2024-07-29T20:14:20.238" v="63"/>
          <ac:spMkLst>
            <pc:docMk/>
            <pc:sldMk cId="1801761797" sldId="338"/>
            <ac:spMk id="19" creationId="{83C98ABE-055B-441F-B07E-44F97F083C39}"/>
          </ac:spMkLst>
        </pc:spChg>
        <pc:spChg chg="del">
          <ac:chgData name="Osorio Opry, Ray, A" userId="1a4fd9af-718d-44cf-976d-e6c31a06df3b" providerId="ADAL" clId="{A45B5C12-C908-4820-9712-CABC3A0F29DF}" dt="2024-07-29T20:14:20.238" v="63"/>
          <ac:spMkLst>
            <pc:docMk/>
            <pc:sldMk cId="1801761797" sldId="338"/>
            <ac:spMk id="20" creationId="{9A97C86A-04D6-40F7-AE84-31AB43E6A846}"/>
          </ac:spMkLst>
        </pc:spChg>
        <pc:spChg chg="del">
          <ac:chgData name="Osorio Opry, Ray, A" userId="1a4fd9af-718d-44cf-976d-e6c31a06df3b" providerId="ADAL" clId="{A45B5C12-C908-4820-9712-CABC3A0F29DF}" dt="2024-07-29T20:14:20.238" v="63"/>
          <ac:spMkLst>
            <pc:docMk/>
            <pc:sldMk cId="1801761797" sldId="338"/>
            <ac:spMk id="22" creationId="{FF9F2414-84E8-453E-B1F3-389FDE8192D9}"/>
          </ac:spMkLst>
        </pc:spChg>
        <pc:spChg chg="del">
          <ac:chgData name="Osorio Opry, Ray, A" userId="1a4fd9af-718d-44cf-976d-e6c31a06df3b" providerId="ADAL" clId="{A45B5C12-C908-4820-9712-CABC3A0F29DF}" dt="2024-07-29T20:14:20.238" v="63"/>
          <ac:spMkLst>
            <pc:docMk/>
            <pc:sldMk cId="1801761797" sldId="338"/>
            <ac:spMk id="24" creationId="{3ECA69A1-7536-43AC-85EF-C7106179F5ED}"/>
          </ac:spMkLst>
        </pc:spChg>
      </pc:sldChg>
      <pc:sldChg chg="modSp add mod">
        <pc:chgData name="Osorio Opry, Ray, A" userId="1a4fd9af-718d-44cf-976d-e6c31a06df3b" providerId="ADAL" clId="{A45B5C12-C908-4820-9712-CABC3A0F29DF}" dt="2024-07-29T20:15:58.624" v="68" actId="207"/>
        <pc:sldMkLst>
          <pc:docMk/>
          <pc:sldMk cId="2530241746" sldId="354"/>
        </pc:sldMkLst>
        <pc:spChg chg="mod">
          <ac:chgData name="Osorio Opry, Ray, A" userId="1a4fd9af-718d-44cf-976d-e6c31a06df3b" providerId="ADAL" clId="{A45B5C12-C908-4820-9712-CABC3A0F29DF}" dt="2024-07-29T20:15:58.624" v="68" actId="207"/>
          <ac:spMkLst>
            <pc:docMk/>
            <pc:sldMk cId="2530241746" sldId="354"/>
            <ac:spMk id="19" creationId="{00E7C100-9131-0134-6CC6-C722661D977E}"/>
          </ac:spMkLst>
        </pc:spChg>
      </pc:sldChg>
      <pc:sldChg chg="delSp modSp add mod">
        <pc:chgData name="Osorio Opry, Ray, A" userId="1a4fd9af-718d-44cf-976d-e6c31a06df3b" providerId="ADAL" clId="{A45B5C12-C908-4820-9712-CABC3A0F29DF}" dt="2024-07-29T20:16:28.838" v="76" actId="478"/>
        <pc:sldMkLst>
          <pc:docMk/>
          <pc:sldMk cId="1786741775" sldId="355"/>
        </pc:sldMkLst>
        <pc:spChg chg="mod">
          <ac:chgData name="Osorio Opry, Ray, A" userId="1a4fd9af-718d-44cf-976d-e6c31a06df3b" providerId="ADAL" clId="{A45B5C12-C908-4820-9712-CABC3A0F29DF}" dt="2024-07-29T20:16:22.590" v="73" actId="1076"/>
          <ac:spMkLst>
            <pc:docMk/>
            <pc:sldMk cId="1786741775" sldId="355"/>
            <ac:spMk id="3" creationId="{D1D20B05-3889-CC32-4A3F-48DF97C89251}"/>
          </ac:spMkLst>
        </pc:spChg>
        <pc:spChg chg="del">
          <ac:chgData name="Osorio Opry, Ray, A" userId="1a4fd9af-718d-44cf-976d-e6c31a06df3b" providerId="ADAL" clId="{A45B5C12-C908-4820-9712-CABC3A0F29DF}" dt="2024-07-29T20:16:28.838" v="76" actId="478"/>
          <ac:spMkLst>
            <pc:docMk/>
            <pc:sldMk cId="1786741775" sldId="355"/>
            <ac:spMk id="11" creationId="{3A96266B-4EF2-199E-2721-BEA9BD0ED293}"/>
          </ac:spMkLst>
        </pc:spChg>
        <pc:spChg chg="mod">
          <ac:chgData name="Osorio Opry, Ray, A" userId="1a4fd9af-718d-44cf-976d-e6c31a06df3b" providerId="ADAL" clId="{A45B5C12-C908-4820-9712-CABC3A0F29DF}" dt="2024-07-29T20:16:25.767" v="74" actId="1076"/>
          <ac:spMkLst>
            <pc:docMk/>
            <pc:sldMk cId="1786741775" sldId="355"/>
            <ac:spMk id="19" creationId="{00E7C100-9131-0134-6CC6-C722661D977E}"/>
          </ac:spMkLst>
        </pc:spChg>
        <pc:picChg chg="del">
          <ac:chgData name="Osorio Opry, Ray, A" userId="1a4fd9af-718d-44cf-976d-e6c31a06df3b" providerId="ADAL" clId="{A45B5C12-C908-4820-9712-CABC3A0F29DF}" dt="2024-07-29T20:16:28.264" v="75" actId="478"/>
          <ac:picMkLst>
            <pc:docMk/>
            <pc:sldMk cId="1786741775" sldId="355"/>
            <ac:picMk id="12" creationId="{B6B0878A-01C7-AF37-6669-464F708FC579}"/>
          </ac:picMkLst>
        </pc:picChg>
      </pc:sldChg>
      <pc:sldChg chg="delSp modSp add mod modClrScheme chgLayout">
        <pc:chgData name="Osorio Opry, Ray, A" userId="1a4fd9af-718d-44cf-976d-e6c31a06df3b" providerId="ADAL" clId="{A45B5C12-C908-4820-9712-CABC3A0F29DF}" dt="2024-07-29T20:20:35.895" v="189" actId="207"/>
        <pc:sldMkLst>
          <pc:docMk/>
          <pc:sldMk cId="3178344492" sldId="364"/>
        </pc:sldMkLst>
        <pc:spChg chg="mod ord">
          <ac:chgData name="Osorio Opry, Ray, A" userId="1a4fd9af-718d-44cf-976d-e6c31a06df3b" providerId="ADAL" clId="{A45B5C12-C908-4820-9712-CABC3A0F29DF}" dt="2024-07-29T20:20:35.895" v="189" actId="207"/>
          <ac:spMkLst>
            <pc:docMk/>
            <pc:sldMk cId="3178344492" sldId="364"/>
            <ac:spMk id="10" creationId="{9D8CAFB4-A4F9-964E-69DF-860A79BAE613}"/>
          </ac:spMkLst>
        </pc:spChg>
        <pc:spChg chg="del">
          <ac:chgData name="Osorio Opry, Ray, A" userId="1a4fd9af-718d-44cf-976d-e6c31a06df3b" providerId="ADAL" clId="{A45B5C12-C908-4820-9712-CABC3A0F29DF}" dt="2024-07-29T20:20:01.307" v="185" actId="478"/>
          <ac:spMkLst>
            <pc:docMk/>
            <pc:sldMk cId="3178344492" sldId="364"/>
            <ac:spMk id="11" creationId="{3A96266B-4EF2-199E-2721-BEA9BD0ED293}"/>
          </ac:spMkLst>
        </pc:spChg>
        <pc:picChg chg="mod">
          <ac:chgData name="Osorio Opry, Ray, A" userId="1a4fd9af-718d-44cf-976d-e6c31a06df3b" providerId="ADAL" clId="{A45B5C12-C908-4820-9712-CABC3A0F29DF}" dt="2024-07-29T20:20:30.512" v="188" actId="208"/>
          <ac:picMkLst>
            <pc:docMk/>
            <pc:sldMk cId="3178344492" sldId="364"/>
            <ac:picMk id="8" creationId="{8B590851-9736-1784-5AB8-0746454D9867}"/>
          </ac:picMkLst>
        </pc:picChg>
        <pc:picChg chg="del">
          <ac:chgData name="Osorio Opry, Ray, A" userId="1a4fd9af-718d-44cf-976d-e6c31a06df3b" providerId="ADAL" clId="{A45B5C12-C908-4820-9712-CABC3A0F29DF}" dt="2024-07-29T20:19:59.861" v="184" actId="478"/>
          <ac:picMkLst>
            <pc:docMk/>
            <pc:sldMk cId="3178344492" sldId="364"/>
            <ac:picMk id="12" creationId="{B6B0878A-01C7-AF37-6669-464F708FC579}"/>
          </ac:picMkLst>
        </pc:picChg>
      </pc:sldChg>
      <pc:sldChg chg="delSp modSp add mod">
        <pc:chgData name="Osorio Opry, Ray, A" userId="1a4fd9af-718d-44cf-976d-e6c31a06df3b" providerId="ADAL" clId="{A45B5C12-C908-4820-9712-CABC3A0F29DF}" dt="2024-07-29T20:12:32.458" v="61" actId="207"/>
        <pc:sldMkLst>
          <pc:docMk/>
          <pc:sldMk cId="1004547013" sldId="365"/>
        </pc:sldMkLst>
        <pc:spChg chg="mod">
          <ac:chgData name="Osorio Opry, Ray, A" userId="1a4fd9af-718d-44cf-976d-e6c31a06df3b" providerId="ADAL" clId="{A45B5C12-C908-4820-9712-CABC3A0F29DF}" dt="2024-07-29T20:11:14.341" v="37"/>
          <ac:spMkLst>
            <pc:docMk/>
            <pc:sldMk cId="1004547013" sldId="365"/>
            <ac:spMk id="5" creationId="{CACF4FE0-8F8A-9649-8888-0C7B9757B376}"/>
          </ac:spMkLst>
        </pc:spChg>
        <pc:spChg chg="mod">
          <ac:chgData name="Osorio Opry, Ray, A" userId="1a4fd9af-718d-44cf-976d-e6c31a06df3b" providerId="ADAL" clId="{A45B5C12-C908-4820-9712-CABC3A0F29DF}" dt="2024-07-29T20:11:29.917" v="44" actId="207"/>
          <ac:spMkLst>
            <pc:docMk/>
            <pc:sldMk cId="1004547013" sldId="365"/>
            <ac:spMk id="6" creationId="{0CDE60C8-4C09-39CD-F0F7-852C67CF4530}"/>
          </ac:spMkLst>
        </pc:spChg>
        <pc:spChg chg="del">
          <ac:chgData name="Osorio Opry, Ray, A" userId="1a4fd9af-718d-44cf-976d-e6c31a06df3b" providerId="ADAL" clId="{A45B5C12-C908-4820-9712-CABC3A0F29DF}" dt="2024-07-29T20:12:06.235" v="54" actId="478"/>
          <ac:spMkLst>
            <pc:docMk/>
            <pc:sldMk cId="1004547013" sldId="365"/>
            <ac:spMk id="11" creationId="{3A96266B-4EF2-199E-2721-BEA9BD0ED293}"/>
          </ac:spMkLst>
        </pc:spChg>
        <pc:graphicFrameChg chg="modGraphic">
          <ac:chgData name="Osorio Opry, Ray, A" userId="1a4fd9af-718d-44cf-976d-e6c31a06df3b" providerId="ADAL" clId="{A45B5C12-C908-4820-9712-CABC3A0F29DF}" dt="2024-07-29T20:11:39.891" v="45" actId="207"/>
          <ac:graphicFrameMkLst>
            <pc:docMk/>
            <pc:sldMk cId="1004547013" sldId="365"/>
            <ac:graphicFrameMk id="2" creationId="{8F97B85D-A6FE-03A6-E421-C004628644A6}"/>
          </ac:graphicFrameMkLst>
        </pc:graphicFrameChg>
        <pc:graphicFrameChg chg="modGraphic">
          <ac:chgData name="Osorio Opry, Ray, A" userId="1a4fd9af-718d-44cf-976d-e6c31a06df3b" providerId="ADAL" clId="{A45B5C12-C908-4820-9712-CABC3A0F29DF}" dt="2024-07-29T20:11:55.289" v="51" actId="207"/>
          <ac:graphicFrameMkLst>
            <pc:docMk/>
            <pc:sldMk cId="1004547013" sldId="365"/>
            <ac:graphicFrameMk id="3" creationId="{AFCB856F-338A-C896-A6D3-F946A8CBA355}"/>
          </ac:graphicFrameMkLst>
        </pc:graphicFrameChg>
        <pc:graphicFrameChg chg="modGraphic">
          <ac:chgData name="Osorio Opry, Ray, A" userId="1a4fd9af-718d-44cf-976d-e6c31a06df3b" providerId="ADAL" clId="{A45B5C12-C908-4820-9712-CABC3A0F29DF}" dt="2024-07-29T20:11:41.879" v="46" actId="207"/>
          <ac:graphicFrameMkLst>
            <pc:docMk/>
            <pc:sldMk cId="1004547013" sldId="365"/>
            <ac:graphicFrameMk id="20" creationId="{F2518860-36E9-C977-EBF7-A6AE4E5CECDE}"/>
          </ac:graphicFrameMkLst>
        </pc:graphicFrameChg>
        <pc:graphicFrameChg chg="modGraphic">
          <ac:chgData name="Osorio Opry, Ray, A" userId="1a4fd9af-718d-44cf-976d-e6c31a06df3b" providerId="ADAL" clId="{A45B5C12-C908-4820-9712-CABC3A0F29DF}" dt="2024-07-29T20:12:02.435" v="52" actId="207"/>
          <ac:graphicFrameMkLst>
            <pc:docMk/>
            <pc:sldMk cId="1004547013" sldId="365"/>
            <ac:graphicFrameMk id="24" creationId="{3E46BD67-E023-9ABF-37C5-788292A0A55C}"/>
          </ac:graphicFrameMkLst>
        </pc:graphicFrameChg>
        <pc:picChg chg="del">
          <ac:chgData name="Osorio Opry, Ray, A" userId="1a4fd9af-718d-44cf-976d-e6c31a06df3b" providerId="ADAL" clId="{A45B5C12-C908-4820-9712-CABC3A0F29DF}" dt="2024-07-29T20:12:05.617" v="53" actId="478"/>
          <ac:picMkLst>
            <pc:docMk/>
            <pc:sldMk cId="1004547013" sldId="365"/>
            <ac:picMk id="12" creationId="{B6B0878A-01C7-AF37-6669-464F708FC579}"/>
          </ac:picMkLst>
        </pc:picChg>
        <pc:picChg chg="mod">
          <ac:chgData name="Osorio Opry, Ray, A" userId="1a4fd9af-718d-44cf-976d-e6c31a06df3b" providerId="ADAL" clId="{A45B5C12-C908-4820-9712-CABC3A0F29DF}" dt="2024-07-29T20:12:28.602" v="59" actId="207"/>
          <ac:picMkLst>
            <pc:docMk/>
            <pc:sldMk cId="1004547013" sldId="365"/>
            <ac:picMk id="19" creationId="{2CA06EC3-6FE4-7B1F-BA9F-A855E061AD59}"/>
          </ac:picMkLst>
        </pc:picChg>
        <pc:picChg chg="mod">
          <ac:chgData name="Osorio Opry, Ray, A" userId="1a4fd9af-718d-44cf-976d-e6c31a06df3b" providerId="ADAL" clId="{A45B5C12-C908-4820-9712-CABC3A0F29DF}" dt="2024-07-29T20:12:26.308" v="58" actId="207"/>
          <ac:picMkLst>
            <pc:docMk/>
            <pc:sldMk cId="1004547013" sldId="365"/>
            <ac:picMk id="21" creationId="{2802FC52-5D1B-3836-2330-AF78634A5C84}"/>
          </ac:picMkLst>
        </pc:picChg>
        <pc:picChg chg="mod">
          <ac:chgData name="Osorio Opry, Ray, A" userId="1a4fd9af-718d-44cf-976d-e6c31a06df3b" providerId="ADAL" clId="{A45B5C12-C908-4820-9712-CABC3A0F29DF}" dt="2024-07-29T20:12:30.472" v="60" actId="207"/>
          <ac:picMkLst>
            <pc:docMk/>
            <pc:sldMk cId="1004547013" sldId="365"/>
            <ac:picMk id="23" creationId="{FEC4937F-0254-9954-CCE9-B52D44571CA1}"/>
          </ac:picMkLst>
        </pc:picChg>
        <pc:picChg chg="mod">
          <ac:chgData name="Osorio Opry, Ray, A" userId="1a4fd9af-718d-44cf-976d-e6c31a06df3b" providerId="ADAL" clId="{A45B5C12-C908-4820-9712-CABC3A0F29DF}" dt="2024-07-29T20:12:24.546" v="57" actId="207"/>
          <ac:picMkLst>
            <pc:docMk/>
            <pc:sldMk cId="1004547013" sldId="365"/>
            <ac:picMk id="25" creationId="{C7587131-CC7C-F89F-6B45-B13CCDCB265A}"/>
          </ac:picMkLst>
        </pc:picChg>
        <pc:picChg chg="mod">
          <ac:chgData name="Osorio Opry, Ray, A" userId="1a4fd9af-718d-44cf-976d-e6c31a06df3b" providerId="ADAL" clId="{A45B5C12-C908-4820-9712-CABC3A0F29DF}" dt="2024-07-29T20:12:32.458" v="61" actId="207"/>
          <ac:picMkLst>
            <pc:docMk/>
            <pc:sldMk cId="1004547013" sldId="365"/>
            <ac:picMk id="26" creationId="{56098290-98B2-4806-1AFD-B8997C9231BE}"/>
          </ac:picMkLst>
        </pc:picChg>
      </pc:sldChg>
      <pc:sldChg chg="delSp modSp add mod">
        <pc:chgData name="Osorio Opry, Ray, A" userId="1a4fd9af-718d-44cf-976d-e6c31a06df3b" providerId="ADAL" clId="{A45B5C12-C908-4820-9712-CABC3A0F29DF}" dt="2024-07-29T20:10:07.225" v="31" actId="478"/>
        <pc:sldMkLst>
          <pc:docMk/>
          <pc:sldMk cId="1988309221" sldId="414"/>
        </pc:sldMkLst>
        <pc:spChg chg="mod">
          <ac:chgData name="Osorio Opry, Ray, A" userId="1a4fd9af-718d-44cf-976d-e6c31a06df3b" providerId="ADAL" clId="{A45B5C12-C908-4820-9712-CABC3A0F29DF}" dt="2024-07-29T20:10:02.925" v="29" actId="1076"/>
          <ac:spMkLst>
            <pc:docMk/>
            <pc:sldMk cId="1988309221" sldId="414"/>
            <ac:spMk id="4" creationId="{FBED8A82-35A9-D23A-F4CE-9F212FDCE4B6}"/>
          </ac:spMkLst>
        </pc:spChg>
        <pc:spChg chg="mod">
          <ac:chgData name="Osorio Opry, Ray, A" userId="1a4fd9af-718d-44cf-976d-e6c31a06df3b" providerId="ADAL" clId="{A45B5C12-C908-4820-9712-CABC3A0F29DF}" dt="2024-07-29T20:09:44.974" v="24"/>
          <ac:spMkLst>
            <pc:docMk/>
            <pc:sldMk cId="1988309221" sldId="414"/>
            <ac:spMk id="5" creationId="{CACF4FE0-8F8A-9649-8888-0C7B9757B376}"/>
          </ac:spMkLst>
        </pc:spChg>
        <pc:spChg chg="del">
          <ac:chgData name="Osorio Opry, Ray, A" userId="1a4fd9af-718d-44cf-976d-e6c31a06df3b" providerId="ADAL" clId="{A45B5C12-C908-4820-9712-CABC3A0F29DF}" dt="2024-07-29T20:10:07.225" v="31" actId="478"/>
          <ac:spMkLst>
            <pc:docMk/>
            <pc:sldMk cId="1988309221" sldId="414"/>
            <ac:spMk id="11" creationId="{3A96266B-4EF2-199E-2721-BEA9BD0ED293}"/>
          </ac:spMkLst>
        </pc:spChg>
        <pc:graphicFrameChg chg="modGraphic">
          <ac:chgData name="Osorio Opry, Ray, A" userId="1a4fd9af-718d-44cf-976d-e6c31a06df3b" providerId="ADAL" clId="{A45B5C12-C908-4820-9712-CABC3A0F29DF}" dt="2024-07-29T20:09:50.841" v="25" actId="207"/>
          <ac:graphicFrameMkLst>
            <pc:docMk/>
            <pc:sldMk cId="1988309221" sldId="414"/>
            <ac:graphicFrameMk id="7" creationId="{18BDB635-AD3C-AA4D-EB36-AEF813432EC4}"/>
          </ac:graphicFrameMkLst>
        </pc:graphicFrameChg>
        <pc:picChg chg="del">
          <ac:chgData name="Osorio Opry, Ray, A" userId="1a4fd9af-718d-44cf-976d-e6c31a06df3b" providerId="ADAL" clId="{A45B5C12-C908-4820-9712-CABC3A0F29DF}" dt="2024-07-29T20:10:06.509" v="30" actId="478"/>
          <ac:picMkLst>
            <pc:docMk/>
            <pc:sldMk cId="1988309221" sldId="414"/>
            <ac:picMk id="12" creationId="{B6B0878A-01C7-AF37-6669-464F708FC579}"/>
          </ac:picMkLst>
        </pc:picChg>
      </pc:sldChg>
      <pc:sldChg chg="add">
        <pc:chgData name="Osorio Opry, Ray, A" userId="1a4fd9af-718d-44cf-976d-e6c31a06df3b" providerId="ADAL" clId="{A45B5C12-C908-4820-9712-CABC3A0F29DF}" dt="2024-07-29T20:16:41.611" v="77"/>
        <pc:sldMkLst>
          <pc:docMk/>
          <pc:sldMk cId="1274494587" sldId="415"/>
        </pc:sldMkLst>
      </pc:sldChg>
      <pc:sldChg chg="addSp modSp add mod">
        <pc:chgData name="Osorio Opry, Ray, A" userId="1a4fd9af-718d-44cf-976d-e6c31a06df3b" providerId="ADAL" clId="{A45B5C12-C908-4820-9712-CABC3A0F29DF}" dt="2024-07-29T20:17:45.990" v="141" actId="1076"/>
        <pc:sldMkLst>
          <pc:docMk/>
          <pc:sldMk cId="3092087592" sldId="416"/>
        </pc:sldMkLst>
        <pc:spChg chg="mod">
          <ac:chgData name="Osorio Opry, Ray, A" userId="1a4fd9af-718d-44cf-976d-e6c31a06df3b" providerId="ADAL" clId="{A45B5C12-C908-4820-9712-CABC3A0F29DF}" dt="2024-07-29T20:17:20.214" v="105" actId="20577"/>
          <ac:spMkLst>
            <pc:docMk/>
            <pc:sldMk cId="3092087592" sldId="416"/>
            <ac:spMk id="2" creationId="{A52E142F-E6F6-7981-DF89-1FB3FBA2A3A1}"/>
          </ac:spMkLst>
        </pc:spChg>
        <pc:spChg chg="add mod">
          <ac:chgData name="Osorio Opry, Ray, A" userId="1a4fd9af-718d-44cf-976d-e6c31a06df3b" providerId="ADAL" clId="{A45B5C12-C908-4820-9712-CABC3A0F29DF}" dt="2024-07-29T20:17:45.990" v="141" actId="1076"/>
          <ac:spMkLst>
            <pc:docMk/>
            <pc:sldMk cId="3092087592" sldId="416"/>
            <ac:spMk id="3" creationId="{DEEB5F71-88E0-1F53-D748-7C0A525483A0}"/>
          </ac:spMkLst>
        </pc:spChg>
      </pc:sldChg>
      <pc:sldChg chg="modSp add mod">
        <pc:chgData name="Osorio Opry, Ray, A" userId="1a4fd9af-718d-44cf-976d-e6c31a06df3b" providerId="ADAL" clId="{A45B5C12-C908-4820-9712-CABC3A0F29DF}" dt="2024-07-29T20:18:20.509" v="154" actId="20577"/>
        <pc:sldMkLst>
          <pc:docMk/>
          <pc:sldMk cId="2217292409" sldId="417"/>
        </pc:sldMkLst>
        <pc:spChg chg="mod">
          <ac:chgData name="Osorio Opry, Ray, A" userId="1a4fd9af-718d-44cf-976d-e6c31a06df3b" providerId="ADAL" clId="{A45B5C12-C908-4820-9712-CABC3A0F29DF}" dt="2024-07-29T20:18:20.509" v="154" actId="20577"/>
          <ac:spMkLst>
            <pc:docMk/>
            <pc:sldMk cId="2217292409" sldId="417"/>
            <ac:spMk id="2" creationId="{A52E142F-E6F6-7981-DF89-1FB3FBA2A3A1}"/>
          </ac:spMkLst>
        </pc:spChg>
      </pc:sldChg>
      <pc:sldChg chg="add">
        <pc:chgData name="Osorio Opry, Ray, A" userId="1a4fd9af-718d-44cf-976d-e6c31a06df3b" providerId="ADAL" clId="{A45B5C12-C908-4820-9712-CABC3A0F29DF}" dt="2024-07-29T20:18:28.638" v="155"/>
        <pc:sldMkLst>
          <pc:docMk/>
          <pc:sldMk cId="101479202" sldId="418"/>
        </pc:sldMkLst>
      </pc:sldChg>
      <pc:sldChg chg="add">
        <pc:chgData name="Osorio Opry, Ray, A" userId="1a4fd9af-718d-44cf-976d-e6c31a06df3b" providerId="ADAL" clId="{A45B5C12-C908-4820-9712-CABC3A0F29DF}" dt="2024-07-29T20:18:32.932" v="156"/>
        <pc:sldMkLst>
          <pc:docMk/>
          <pc:sldMk cId="1942771382" sldId="419"/>
        </pc:sldMkLst>
      </pc:sldChg>
      <pc:sldChg chg="add">
        <pc:chgData name="Osorio Opry, Ray, A" userId="1a4fd9af-718d-44cf-976d-e6c31a06df3b" providerId="ADAL" clId="{A45B5C12-C908-4820-9712-CABC3A0F29DF}" dt="2024-07-29T20:18:37.003" v="157"/>
        <pc:sldMkLst>
          <pc:docMk/>
          <pc:sldMk cId="3640305905" sldId="420"/>
        </pc:sldMkLst>
      </pc:sldChg>
      <pc:sldChg chg="add">
        <pc:chgData name="Osorio Opry, Ray, A" userId="1a4fd9af-718d-44cf-976d-e6c31a06df3b" providerId="ADAL" clId="{A45B5C12-C908-4820-9712-CABC3A0F29DF}" dt="2024-07-29T20:18:42.729" v="158"/>
        <pc:sldMkLst>
          <pc:docMk/>
          <pc:sldMk cId="3582308144" sldId="421"/>
        </pc:sldMkLst>
      </pc:sldChg>
      <pc:sldChg chg="modSp add mod">
        <pc:chgData name="Osorio Opry, Ray, A" userId="1a4fd9af-718d-44cf-976d-e6c31a06df3b" providerId="ADAL" clId="{A45B5C12-C908-4820-9712-CABC3A0F29DF}" dt="2024-07-29T20:18:54.417" v="173" actId="20577"/>
        <pc:sldMkLst>
          <pc:docMk/>
          <pc:sldMk cId="3502539509" sldId="422"/>
        </pc:sldMkLst>
        <pc:spChg chg="mod">
          <ac:chgData name="Osorio Opry, Ray, A" userId="1a4fd9af-718d-44cf-976d-e6c31a06df3b" providerId="ADAL" clId="{A45B5C12-C908-4820-9712-CABC3A0F29DF}" dt="2024-07-29T20:18:54.417" v="173" actId="20577"/>
          <ac:spMkLst>
            <pc:docMk/>
            <pc:sldMk cId="3502539509" sldId="422"/>
            <ac:spMk id="2" creationId="{A52E142F-E6F6-7981-DF89-1FB3FBA2A3A1}"/>
          </ac:spMkLst>
        </pc:spChg>
      </pc:sldChg>
      <pc:sldChg chg="add">
        <pc:chgData name="Osorio Opry, Ray, A" userId="1a4fd9af-718d-44cf-976d-e6c31a06df3b" providerId="ADAL" clId="{A45B5C12-C908-4820-9712-CABC3A0F29DF}" dt="2024-07-29T20:19:00.164" v="174"/>
        <pc:sldMkLst>
          <pc:docMk/>
          <pc:sldMk cId="1698891085" sldId="423"/>
        </pc:sldMkLst>
      </pc:sldChg>
      <pc:sldChg chg="add">
        <pc:chgData name="Osorio Opry, Ray, A" userId="1a4fd9af-718d-44cf-976d-e6c31a06df3b" providerId="ADAL" clId="{A45B5C12-C908-4820-9712-CABC3A0F29DF}" dt="2024-07-29T20:19:04.804" v="175"/>
        <pc:sldMkLst>
          <pc:docMk/>
          <pc:sldMk cId="3991616772" sldId="424"/>
        </pc:sldMkLst>
      </pc:sldChg>
      <pc:sldChg chg="add">
        <pc:chgData name="Osorio Opry, Ray, A" userId="1a4fd9af-718d-44cf-976d-e6c31a06df3b" providerId="ADAL" clId="{A45B5C12-C908-4820-9712-CABC3A0F29DF}" dt="2024-07-29T20:19:05.286" v="176"/>
        <pc:sldMkLst>
          <pc:docMk/>
          <pc:sldMk cId="2530610923" sldId="425"/>
        </pc:sldMkLst>
      </pc:sldChg>
    </pc:docChg>
  </pc:docChgLst>
  <pc:docChgLst>
    <pc:chgData name="Blaser, Brittni, M" userId="ab8ae7fd-e6df-48d6-86cd-af9539ddb386" providerId="ADAL" clId="{86A17006-6A09-40FC-A190-1A0D052FFB28}"/>
    <pc:docChg chg="custSel addSld delSld modSld">
      <pc:chgData name="Blaser, Brittni, M" userId="ab8ae7fd-e6df-48d6-86cd-af9539ddb386" providerId="ADAL" clId="{86A17006-6A09-40FC-A190-1A0D052FFB28}" dt="2024-07-30T15:42:33.118" v="132" actId="2711"/>
      <pc:docMkLst>
        <pc:docMk/>
      </pc:docMkLst>
      <pc:sldChg chg="del">
        <pc:chgData name="Blaser, Brittni, M" userId="ab8ae7fd-e6df-48d6-86cd-af9539ddb386" providerId="ADAL" clId="{86A17006-6A09-40FC-A190-1A0D052FFB28}" dt="2024-07-30T15:36:20.677" v="1" actId="2696"/>
        <pc:sldMkLst>
          <pc:docMk/>
          <pc:sldMk cId="4212535470" sldId="297"/>
        </pc:sldMkLst>
      </pc:sldChg>
      <pc:sldChg chg="add">
        <pc:chgData name="Blaser, Brittni, M" userId="ab8ae7fd-e6df-48d6-86cd-af9539ddb386" providerId="ADAL" clId="{86A17006-6A09-40FC-A190-1A0D052FFB28}" dt="2024-07-30T15:36:16.945" v="0"/>
        <pc:sldMkLst>
          <pc:docMk/>
          <pc:sldMk cId="1952911870" sldId="303"/>
        </pc:sldMkLst>
      </pc:sldChg>
      <pc:sldChg chg="delSp modSp mod">
        <pc:chgData name="Blaser, Brittni, M" userId="ab8ae7fd-e6df-48d6-86cd-af9539ddb386" providerId="ADAL" clId="{86A17006-6A09-40FC-A190-1A0D052FFB28}" dt="2024-07-30T15:42:33.118" v="132" actId="2711"/>
        <pc:sldMkLst>
          <pc:docMk/>
          <pc:sldMk cId="2579202341" sldId="324"/>
        </pc:sldMkLst>
        <pc:spChg chg="mod">
          <ac:chgData name="Blaser, Brittni, M" userId="ab8ae7fd-e6df-48d6-86cd-af9539ddb386" providerId="ADAL" clId="{86A17006-6A09-40FC-A190-1A0D052FFB28}" dt="2024-07-30T15:42:33.118" v="132" actId="2711"/>
          <ac:spMkLst>
            <pc:docMk/>
            <pc:sldMk cId="2579202341" sldId="324"/>
            <ac:spMk id="2" creationId="{A52E142F-E6F6-7981-DF89-1FB3FBA2A3A1}"/>
          </ac:spMkLst>
        </pc:spChg>
        <pc:picChg chg="del">
          <ac:chgData name="Blaser, Brittni, M" userId="ab8ae7fd-e6df-48d6-86cd-af9539ddb386" providerId="ADAL" clId="{86A17006-6A09-40FC-A190-1A0D052FFB28}" dt="2024-07-30T15:40:26.583" v="128" actId="478"/>
          <ac:picMkLst>
            <pc:docMk/>
            <pc:sldMk cId="2579202341" sldId="324"/>
            <ac:picMk id="8" creationId="{1C86E066-678F-D81C-C44C-422A1D83F2A6}"/>
          </ac:picMkLst>
        </pc:picChg>
      </pc:sldChg>
      <pc:sldChg chg="delSp mod">
        <pc:chgData name="Blaser, Brittni, M" userId="ab8ae7fd-e6df-48d6-86cd-af9539ddb386" providerId="ADAL" clId="{86A17006-6A09-40FC-A190-1A0D052FFB28}" dt="2024-07-30T15:37:10.463" v="43" actId="478"/>
        <pc:sldMkLst>
          <pc:docMk/>
          <pc:sldMk cId="3915103926" sldId="334"/>
        </pc:sldMkLst>
        <pc:spChg chg="del">
          <ac:chgData name="Blaser, Brittni, M" userId="ab8ae7fd-e6df-48d6-86cd-af9539ddb386" providerId="ADAL" clId="{86A17006-6A09-40FC-A190-1A0D052FFB28}" dt="2024-07-30T15:37:07.395" v="42" actId="478"/>
          <ac:spMkLst>
            <pc:docMk/>
            <pc:sldMk cId="3915103926" sldId="334"/>
            <ac:spMk id="6" creationId="{4AFAA647-6FB4-F541-2488-BAC709C543B4}"/>
          </ac:spMkLst>
        </pc:spChg>
        <pc:picChg chg="del">
          <ac:chgData name="Blaser, Brittni, M" userId="ab8ae7fd-e6df-48d6-86cd-af9539ddb386" providerId="ADAL" clId="{86A17006-6A09-40FC-A190-1A0D052FFB28}" dt="2024-07-30T15:37:10.463" v="43" actId="478"/>
          <ac:picMkLst>
            <pc:docMk/>
            <pc:sldMk cId="3915103926" sldId="334"/>
            <ac:picMk id="7" creationId="{BCE70614-7EB2-1350-F524-069EC963DB68}"/>
          </ac:picMkLst>
        </pc:picChg>
      </pc:sldChg>
      <pc:sldChg chg="delSp mod">
        <pc:chgData name="Blaser, Brittni, M" userId="ab8ae7fd-e6df-48d6-86cd-af9539ddb386" providerId="ADAL" clId="{86A17006-6A09-40FC-A190-1A0D052FFB28}" dt="2024-07-30T15:40:34.400" v="129" actId="478"/>
        <pc:sldMkLst>
          <pc:docMk/>
          <pc:sldMk cId="1801761797" sldId="338"/>
        </pc:sldMkLst>
        <pc:picChg chg="del">
          <ac:chgData name="Blaser, Brittni, M" userId="ab8ae7fd-e6df-48d6-86cd-af9539ddb386" providerId="ADAL" clId="{86A17006-6A09-40FC-A190-1A0D052FFB28}" dt="2024-07-30T15:40:34.400" v="129" actId="478"/>
          <ac:picMkLst>
            <pc:docMk/>
            <pc:sldMk cId="1801761797" sldId="338"/>
            <ac:picMk id="8" creationId="{1C86E066-678F-D81C-C44C-422A1D83F2A6}"/>
          </ac:picMkLst>
        </pc:picChg>
      </pc:sldChg>
      <pc:sldChg chg="addSp delSp modSp del mod">
        <pc:chgData name="Blaser, Brittni, M" userId="ab8ae7fd-e6df-48d6-86cd-af9539ddb386" providerId="ADAL" clId="{86A17006-6A09-40FC-A190-1A0D052FFB28}" dt="2024-07-30T15:39:03.230" v="56" actId="2696"/>
        <pc:sldMkLst>
          <pc:docMk/>
          <pc:sldMk cId="3178344492" sldId="364"/>
        </pc:sldMkLst>
        <pc:spChg chg="add mod">
          <ac:chgData name="Blaser, Brittni, M" userId="ab8ae7fd-e6df-48d6-86cd-af9539ddb386" providerId="ADAL" clId="{86A17006-6A09-40FC-A190-1A0D052FFB28}" dt="2024-07-30T15:37:42.446" v="49" actId="21"/>
          <ac:spMkLst>
            <pc:docMk/>
            <pc:sldMk cId="3178344492" sldId="364"/>
            <ac:spMk id="3" creationId="{604CC1E7-284A-AB4E-F0B8-BB4A444655BA}"/>
          </ac:spMkLst>
        </pc:spChg>
        <pc:spChg chg="del">
          <ac:chgData name="Blaser, Brittni, M" userId="ab8ae7fd-e6df-48d6-86cd-af9539ddb386" providerId="ADAL" clId="{86A17006-6A09-40FC-A190-1A0D052FFB28}" dt="2024-07-30T15:37:42.446" v="49" actId="21"/>
          <ac:spMkLst>
            <pc:docMk/>
            <pc:sldMk cId="3178344492" sldId="364"/>
            <ac:spMk id="4" creationId="{1EA7E85F-0F98-7885-C3CA-CECE147E8333}"/>
          </ac:spMkLst>
        </pc:spChg>
        <pc:spChg chg="del">
          <ac:chgData name="Blaser, Brittni, M" userId="ab8ae7fd-e6df-48d6-86cd-af9539ddb386" providerId="ADAL" clId="{86A17006-6A09-40FC-A190-1A0D052FFB28}" dt="2024-07-30T15:37:42.446" v="49" actId="21"/>
          <ac:spMkLst>
            <pc:docMk/>
            <pc:sldMk cId="3178344492" sldId="364"/>
            <ac:spMk id="6" creationId="{920A15E5-FA87-8A82-9584-E7687F1355F3}"/>
          </ac:spMkLst>
        </pc:spChg>
        <pc:spChg chg="del">
          <ac:chgData name="Blaser, Brittni, M" userId="ab8ae7fd-e6df-48d6-86cd-af9539ddb386" providerId="ADAL" clId="{86A17006-6A09-40FC-A190-1A0D052FFB28}" dt="2024-07-30T15:37:42.446" v="49" actId="21"/>
          <ac:spMkLst>
            <pc:docMk/>
            <pc:sldMk cId="3178344492" sldId="364"/>
            <ac:spMk id="7" creationId="{5FBA31F2-47D1-C52B-B832-69F8457B14D0}"/>
          </ac:spMkLst>
        </pc:spChg>
        <pc:spChg chg="del">
          <ac:chgData name="Blaser, Brittni, M" userId="ab8ae7fd-e6df-48d6-86cd-af9539ddb386" providerId="ADAL" clId="{86A17006-6A09-40FC-A190-1A0D052FFB28}" dt="2024-07-30T15:37:42.446" v="49" actId="21"/>
          <ac:spMkLst>
            <pc:docMk/>
            <pc:sldMk cId="3178344492" sldId="364"/>
            <ac:spMk id="9" creationId="{6B6F19FC-906D-8F0D-2AD4-3DBC8ECE12E6}"/>
          </ac:spMkLst>
        </pc:spChg>
        <pc:spChg chg="del">
          <ac:chgData name="Blaser, Brittni, M" userId="ab8ae7fd-e6df-48d6-86cd-af9539ddb386" providerId="ADAL" clId="{86A17006-6A09-40FC-A190-1A0D052FFB28}" dt="2024-07-30T15:37:42.446" v="49" actId="21"/>
          <ac:spMkLst>
            <pc:docMk/>
            <pc:sldMk cId="3178344492" sldId="364"/>
            <ac:spMk id="10" creationId="{9D8CAFB4-A4F9-964E-69DF-860A79BAE613}"/>
          </ac:spMkLst>
        </pc:spChg>
        <pc:picChg chg="del">
          <ac:chgData name="Blaser, Brittni, M" userId="ab8ae7fd-e6df-48d6-86cd-af9539ddb386" providerId="ADAL" clId="{86A17006-6A09-40FC-A190-1A0D052FFB28}" dt="2024-07-30T15:37:42.446" v="49" actId="21"/>
          <ac:picMkLst>
            <pc:docMk/>
            <pc:sldMk cId="3178344492" sldId="364"/>
            <ac:picMk id="8" creationId="{8B590851-9736-1784-5AB8-0746454D9867}"/>
          </ac:picMkLst>
        </pc:picChg>
      </pc:sldChg>
      <pc:sldChg chg="modSp mod">
        <pc:chgData name="Blaser, Brittni, M" userId="ab8ae7fd-e6df-48d6-86cd-af9539ddb386" providerId="ADAL" clId="{86A17006-6A09-40FC-A190-1A0D052FFB28}" dt="2024-07-30T15:40:15.066" v="127" actId="20577"/>
        <pc:sldMkLst>
          <pc:docMk/>
          <pc:sldMk cId="1988309221" sldId="414"/>
        </pc:sldMkLst>
        <pc:graphicFrameChg chg="modGraphic">
          <ac:chgData name="Blaser, Brittni, M" userId="ab8ae7fd-e6df-48d6-86cd-af9539ddb386" providerId="ADAL" clId="{86A17006-6A09-40FC-A190-1A0D052FFB28}" dt="2024-07-30T15:40:15.066" v="127" actId="20577"/>
          <ac:graphicFrameMkLst>
            <pc:docMk/>
            <pc:sldMk cId="1988309221" sldId="414"/>
            <ac:graphicFrameMk id="7" creationId="{18BDB635-AD3C-AA4D-EB36-AEF813432EC4}"/>
          </ac:graphicFrameMkLst>
        </pc:graphicFrameChg>
      </pc:sldChg>
      <pc:sldChg chg="delSp mod">
        <pc:chgData name="Blaser, Brittni, M" userId="ab8ae7fd-e6df-48d6-86cd-af9539ddb386" providerId="ADAL" clId="{86A17006-6A09-40FC-A190-1A0D052FFB28}" dt="2024-07-30T15:40:42.533" v="130" actId="478"/>
        <pc:sldMkLst>
          <pc:docMk/>
          <pc:sldMk cId="3582308144" sldId="421"/>
        </pc:sldMkLst>
        <pc:picChg chg="del">
          <ac:chgData name="Blaser, Brittni, M" userId="ab8ae7fd-e6df-48d6-86cd-af9539ddb386" providerId="ADAL" clId="{86A17006-6A09-40FC-A190-1A0D052FFB28}" dt="2024-07-30T15:40:42.533" v="130" actId="478"/>
          <ac:picMkLst>
            <pc:docMk/>
            <pc:sldMk cId="3582308144" sldId="421"/>
            <ac:picMk id="8" creationId="{1C86E066-678F-D81C-C44C-422A1D83F2A6}"/>
          </ac:picMkLst>
        </pc:picChg>
      </pc:sldChg>
      <pc:sldChg chg="delSp mod">
        <pc:chgData name="Blaser, Brittni, M" userId="ab8ae7fd-e6df-48d6-86cd-af9539ddb386" providerId="ADAL" clId="{86A17006-6A09-40FC-A190-1A0D052FFB28}" dt="2024-07-30T15:40:45.134" v="131" actId="478"/>
        <pc:sldMkLst>
          <pc:docMk/>
          <pc:sldMk cId="3502539509" sldId="422"/>
        </pc:sldMkLst>
        <pc:picChg chg="del">
          <ac:chgData name="Blaser, Brittni, M" userId="ab8ae7fd-e6df-48d6-86cd-af9539ddb386" providerId="ADAL" clId="{86A17006-6A09-40FC-A190-1A0D052FFB28}" dt="2024-07-30T15:40:45.134" v="131" actId="478"/>
          <ac:picMkLst>
            <pc:docMk/>
            <pc:sldMk cId="3502539509" sldId="422"/>
            <ac:picMk id="8" creationId="{1C86E066-678F-D81C-C44C-422A1D83F2A6}"/>
          </ac:picMkLst>
        </pc:picChg>
      </pc:sldChg>
      <pc:sldChg chg="addSp delSp modSp add mod">
        <pc:chgData name="Blaser, Brittni, M" userId="ab8ae7fd-e6df-48d6-86cd-af9539ddb386" providerId="ADAL" clId="{86A17006-6A09-40FC-A190-1A0D052FFB28}" dt="2024-07-30T15:39:18.832" v="58" actId="207"/>
        <pc:sldMkLst>
          <pc:docMk/>
          <pc:sldMk cId="763950496" sldId="426"/>
        </pc:sldMkLst>
        <pc:spChg chg="del">
          <ac:chgData name="Blaser, Brittni, M" userId="ab8ae7fd-e6df-48d6-86cd-af9539ddb386" providerId="ADAL" clId="{86A17006-6A09-40FC-A190-1A0D052FFB28}" dt="2024-07-30T15:37:26.195" v="45" actId="478"/>
          <ac:spMkLst>
            <pc:docMk/>
            <pc:sldMk cId="763950496" sldId="426"/>
            <ac:spMk id="3" creationId="{D1D20B05-3889-CC32-4A3F-48DF97C89251}"/>
          </ac:spMkLst>
        </pc:spChg>
        <pc:spChg chg="add del mod">
          <ac:chgData name="Blaser, Brittni, M" userId="ab8ae7fd-e6df-48d6-86cd-af9539ddb386" providerId="ADAL" clId="{86A17006-6A09-40FC-A190-1A0D052FFB28}" dt="2024-07-30T15:37:29.211" v="47" actId="478"/>
          <ac:spMkLst>
            <pc:docMk/>
            <pc:sldMk cId="763950496" sldId="426"/>
            <ac:spMk id="5" creationId="{DB8D64BD-BCB8-74E0-3C7D-FDFAF064314F}"/>
          </ac:spMkLst>
        </pc:spChg>
        <pc:spChg chg="add mod">
          <ac:chgData name="Blaser, Brittni, M" userId="ab8ae7fd-e6df-48d6-86cd-af9539ddb386" providerId="ADAL" clId="{86A17006-6A09-40FC-A190-1A0D052FFB28}" dt="2024-07-30T15:37:45.178" v="50"/>
          <ac:spMkLst>
            <pc:docMk/>
            <pc:sldMk cId="763950496" sldId="426"/>
            <ac:spMk id="6" creationId="{1EA7E85F-0F98-7885-C3CA-CECE147E8333}"/>
          </ac:spMkLst>
        </pc:spChg>
        <pc:spChg chg="add mod">
          <ac:chgData name="Blaser, Brittni, M" userId="ab8ae7fd-e6df-48d6-86cd-af9539ddb386" providerId="ADAL" clId="{86A17006-6A09-40FC-A190-1A0D052FFB28}" dt="2024-07-30T15:38:15.627" v="52" actId="207"/>
          <ac:spMkLst>
            <pc:docMk/>
            <pc:sldMk cId="763950496" sldId="426"/>
            <ac:spMk id="7" creationId="{920A15E5-FA87-8A82-9584-E7687F1355F3}"/>
          </ac:spMkLst>
        </pc:spChg>
        <pc:spChg chg="add mod">
          <ac:chgData name="Blaser, Brittni, M" userId="ab8ae7fd-e6df-48d6-86cd-af9539ddb386" providerId="ADAL" clId="{86A17006-6A09-40FC-A190-1A0D052FFB28}" dt="2024-07-30T15:37:45.178" v="50"/>
          <ac:spMkLst>
            <pc:docMk/>
            <pc:sldMk cId="763950496" sldId="426"/>
            <ac:spMk id="8" creationId="{5FBA31F2-47D1-C52B-B832-69F8457B14D0}"/>
          </ac:spMkLst>
        </pc:spChg>
        <pc:spChg chg="add mod">
          <ac:chgData name="Blaser, Brittni, M" userId="ab8ae7fd-e6df-48d6-86cd-af9539ddb386" providerId="ADAL" clId="{86A17006-6A09-40FC-A190-1A0D052FFB28}" dt="2024-07-30T15:38:18.997" v="53" actId="207"/>
          <ac:spMkLst>
            <pc:docMk/>
            <pc:sldMk cId="763950496" sldId="426"/>
            <ac:spMk id="10" creationId="{6B6F19FC-906D-8F0D-2AD4-3DBC8ECE12E6}"/>
          </ac:spMkLst>
        </pc:spChg>
        <pc:spChg chg="add mod">
          <ac:chgData name="Blaser, Brittni, M" userId="ab8ae7fd-e6df-48d6-86cd-af9539ddb386" providerId="ADAL" clId="{86A17006-6A09-40FC-A190-1A0D052FFB28}" dt="2024-07-30T15:39:12.747" v="57" actId="207"/>
          <ac:spMkLst>
            <pc:docMk/>
            <pc:sldMk cId="763950496" sldId="426"/>
            <ac:spMk id="11" creationId="{9D8CAFB4-A4F9-964E-69DF-860A79BAE613}"/>
          </ac:spMkLst>
        </pc:spChg>
        <pc:spChg chg="del">
          <ac:chgData name="Blaser, Brittni, M" userId="ab8ae7fd-e6df-48d6-86cd-af9539ddb386" providerId="ADAL" clId="{86A17006-6A09-40FC-A190-1A0D052FFB28}" dt="2024-07-30T15:37:30.946" v="48" actId="478"/>
          <ac:spMkLst>
            <pc:docMk/>
            <pc:sldMk cId="763950496" sldId="426"/>
            <ac:spMk id="19" creationId="{00E7C100-9131-0134-6CC6-C722661D977E}"/>
          </ac:spMkLst>
        </pc:spChg>
        <pc:picChg chg="add mod">
          <ac:chgData name="Blaser, Brittni, M" userId="ab8ae7fd-e6df-48d6-86cd-af9539ddb386" providerId="ADAL" clId="{86A17006-6A09-40FC-A190-1A0D052FFB28}" dt="2024-07-30T15:39:18.832" v="58" actId="207"/>
          <ac:picMkLst>
            <pc:docMk/>
            <pc:sldMk cId="763950496" sldId="426"/>
            <ac:picMk id="9" creationId="{8B590851-9736-1784-5AB8-0746454D9867}"/>
          </ac:picMkLst>
        </pc:picChg>
        <pc:picChg chg="del">
          <ac:chgData name="Blaser, Brittni, M" userId="ab8ae7fd-e6df-48d6-86cd-af9539ddb386" providerId="ADAL" clId="{86A17006-6A09-40FC-A190-1A0D052FFB28}" dt="2024-07-30T15:37:27.662" v="46" actId="478"/>
          <ac:picMkLst>
            <pc:docMk/>
            <pc:sldMk cId="763950496" sldId="426"/>
            <ac:picMk id="20" creationId="{9AC9490D-BB68-AA70-E411-BB50517C4BA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9DC0E-84BD-47C5-90B3-B9D0A22D32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FB3D8DC-2D46-4FA5-9E1F-283A8DB49ABA}">
      <dgm:prSet phldrT="[Text]" custT="1"/>
      <dgm:spPr>
        <a:solidFill>
          <a:schemeClr val="bg1"/>
        </a:solidFill>
        <a:ln w="28575">
          <a:solidFill>
            <a:schemeClr val="tx1"/>
          </a:solidFill>
        </a:ln>
      </dgm:spPr>
      <dgm:t>
        <a:bodyPr/>
        <a:lstStyle/>
        <a:p>
          <a:r>
            <a:rPr lang="en-US" sz="1800" dirty="0">
              <a:solidFill>
                <a:schemeClr val="tx1"/>
              </a:solidFill>
            </a:rPr>
            <a:t>Insert Objective </a:t>
          </a:r>
          <a:r>
            <a:rPr lang="en-US" sz="1800" i="1" dirty="0">
              <a:solidFill>
                <a:schemeClr val="tx1"/>
              </a:solidFill>
            </a:rPr>
            <a:t>[“Evaluate response protocols during a child abduction scenario”] </a:t>
          </a:r>
        </a:p>
      </dgm:t>
    </dgm:pt>
    <dgm:pt modelId="{5561B062-4FB9-4D0F-A1E3-1FE3AD050AF3}" type="parTrans" cxnId="{BEF5D4B9-B320-47D5-892D-CDD3812A33EE}">
      <dgm:prSet/>
      <dgm:spPr/>
      <dgm:t>
        <a:bodyPr/>
        <a:lstStyle/>
        <a:p>
          <a:endParaRPr lang="en-US"/>
        </a:p>
      </dgm:t>
    </dgm:pt>
    <dgm:pt modelId="{D752DEC4-1DCE-49B3-A98E-68E60AFDA21B}" type="sibTrans" cxnId="{BEF5D4B9-B320-47D5-892D-CDD3812A33EE}">
      <dgm:prSet/>
      <dgm:spPr/>
      <dgm:t>
        <a:bodyPr/>
        <a:lstStyle/>
        <a:p>
          <a:endParaRPr lang="en-US"/>
        </a:p>
      </dgm:t>
    </dgm:pt>
    <dgm:pt modelId="{54124AC0-E40A-4EB2-B2EC-B23D162C3EC4}">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3DB8BEB1-E8C4-4ED2-9880-D905D8171AE0}" type="parTrans" cxnId="{DD511014-3C14-4F34-B09F-62D6928C6449}">
      <dgm:prSet/>
      <dgm:spPr/>
      <dgm:t>
        <a:bodyPr/>
        <a:lstStyle/>
        <a:p>
          <a:endParaRPr lang="en-US"/>
        </a:p>
      </dgm:t>
    </dgm:pt>
    <dgm:pt modelId="{6B989802-5193-43F2-BDD0-F994E2F86B5B}" type="sibTrans" cxnId="{DD511014-3C14-4F34-B09F-62D6928C6449}">
      <dgm:prSet/>
      <dgm:spPr/>
      <dgm:t>
        <a:bodyPr/>
        <a:lstStyle/>
        <a:p>
          <a:endParaRPr lang="en-US"/>
        </a:p>
      </dgm:t>
    </dgm:pt>
    <dgm:pt modelId="{A5773C45-54BF-4718-AA30-5B56122D69E1}">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FABAD4E0-E040-4480-A6BF-5D71447576C1}" type="parTrans" cxnId="{9534095F-156F-4236-81A3-419ADDADE727}">
      <dgm:prSet/>
      <dgm:spPr/>
      <dgm:t>
        <a:bodyPr/>
        <a:lstStyle/>
        <a:p>
          <a:endParaRPr lang="en-US"/>
        </a:p>
      </dgm:t>
    </dgm:pt>
    <dgm:pt modelId="{3DD94F32-3E22-4328-A3EF-0F00C1113C70}" type="sibTrans" cxnId="{9534095F-156F-4236-81A3-419ADDADE727}">
      <dgm:prSet/>
      <dgm:spPr/>
      <dgm:t>
        <a:bodyPr/>
        <a:lstStyle/>
        <a:p>
          <a:endParaRPr lang="en-US"/>
        </a:p>
      </dgm:t>
    </dgm:pt>
    <dgm:pt modelId="{88F99DF1-3DD4-4E69-939C-46405EE3C009}">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8E5FC5D8-0EF1-4FFE-ACE8-5FE6DF7C90EA}" type="parTrans" cxnId="{2F290E0E-C508-493A-B32D-19885334995E}">
      <dgm:prSet/>
      <dgm:spPr/>
      <dgm:t>
        <a:bodyPr/>
        <a:lstStyle/>
        <a:p>
          <a:endParaRPr lang="en-US"/>
        </a:p>
      </dgm:t>
    </dgm:pt>
    <dgm:pt modelId="{F1FC81AE-72F1-4BED-99C5-8CAAA0EFAA93}" type="sibTrans" cxnId="{2F290E0E-C508-493A-B32D-19885334995E}">
      <dgm:prSet/>
      <dgm:spPr/>
      <dgm:t>
        <a:bodyPr/>
        <a:lstStyle/>
        <a:p>
          <a:endParaRPr lang="en-US"/>
        </a:p>
      </dgm:t>
    </dgm:pt>
    <dgm:pt modelId="{47B3D0DC-84B3-42D9-A5FF-DEB8AC669B0E}">
      <dgm:prSet phldrT="[Text]" custT="1"/>
      <dgm:spPr>
        <a:solidFill>
          <a:schemeClr val="bg1"/>
        </a:solidFill>
        <a:ln w="28575">
          <a:solidFill>
            <a:schemeClr val="tx1"/>
          </a:solidFill>
        </a:ln>
      </dgm:spPr>
      <dgm:t>
        <a:bodyPr/>
        <a:lstStyle/>
        <a:p>
          <a:r>
            <a:rPr lang="en-US" sz="1800" dirty="0">
              <a:solidFill>
                <a:schemeClr val="tx1"/>
              </a:solidFill>
            </a:rPr>
            <a:t>Insert Objective</a:t>
          </a:r>
        </a:p>
      </dgm:t>
    </dgm:pt>
    <dgm:pt modelId="{F53DC5D0-7965-4A1A-8DA1-BC84BBAD7E79}" type="parTrans" cxnId="{CB180009-213D-48C7-A9F1-391A6CDBD1FF}">
      <dgm:prSet/>
      <dgm:spPr/>
      <dgm:t>
        <a:bodyPr/>
        <a:lstStyle/>
        <a:p>
          <a:endParaRPr lang="en-US"/>
        </a:p>
      </dgm:t>
    </dgm:pt>
    <dgm:pt modelId="{4B445607-A139-4964-B5B3-501C013EF876}" type="sibTrans" cxnId="{CB180009-213D-48C7-A9F1-391A6CDBD1FF}">
      <dgm:prSet/>
      <dgm:spPr/>
      <dgm:t>
        <a:bodyPr/>
        <a:lstStyle/>
        <a:p>
          <a:endParaRPr lang="en-US"/>
        </a:p>
      </dgm:t>
    </dgm:pt>
    <dgm:pt modelId="{944A3A4B-99FC-4AEF-B3A6-A2E0E642952D}" type="pres">
      <dgm:prSet presAssocID="{6099DC0E-84BD-47C5-90B3-B9D0A22D320B}" presName="linear" presStyleCnt="0">
        <dgm:presLayoutVars>
          <dgm:animLvl val="lvl"/>
          <dgm:resizeHandles val="exact"/>
        </dgm:presLayoutVars>
      </dgm:prSet>
      <dgm:spPr/>
    </dgm:pt>
    <dgm:pt modelId="{3BF362B7-4222-4C23-95B1-CC0196A0DDB6}" type="pres">
      <dgm:prSet presAssocID="{9FB3D8DC-2D46-4FA5-9E1F-283A8DB49ABA}" presName="parentText" presStyleLbl="node1" presStyleIdx="0" presStyleCnt="5" custScaleY="83553" custLinFactNeighborY="-32673">
        <dgm:presLayoutVars>
          <dgm:chMax val="0"/>
          <dgm:bulletEnabled val="1"/>
        </dgm:presLayoutVars>
      </dgm:prSet>
      <dgm:spPr/>
    </dgm:pt>
    <dgm:pt modelId="{AEB1891D-AEDA-4BE4-A9E8-4AAF9E686524}" type="pres">
      <dgm:prSet presAssocID="{D752DEC4-1DCE-49B3-A98E-68E60AFDA21B}" presName="spacer" presStyleCnt="0"/>
      <dgm:spPr/>
    </dgm:pt>
    <dgm:pt modelId="{EE03863F-F008-4456-B39C-5AAE0E47387B}" type="pres">
      <dgm:prSet presAssocID="{54124AC0-E40A-4EB2-B2EC-B23D162C3EC4}" presName="parentText" presStyleLbl="node1" presStyleIdx="1" presStyleCnt="5" custScaleY="83553" custLinFactNeighborY="941">
        <dgm:presLayoutVars>
          <dgm:chMax val="0"/>
          <dgm:bulletEnabled val="1"/>
        </dgm:presLayoutVars>
      </dgm:prSet>
      <dgm:spPr/>
    </dgm:pt>
    <dgm:pt modelId="{67453F8F-4232-4023-876B-B7C25FC6D649}" type="pres">
      <dgm:prSet presAssocID="{6B989802-5193-43F2-BDD0-F994E2F86B5B}" presName="spacer" presStyleCnt="0"/>
      <dgm:spPr/>
    </dgm:pt>
    <dgm:pt modelId="{8DA00516-E0A3-43BD-B3C0-71F4063D6612}" type="pres">
      <dgm:prSet presAssocID="{88F99DF1-3DD4-4E69-939C-46405EE3C009}" presName="parentText" presStyleLbl="node1" presStyleIdx="2" presStyleCnt="5" custScaleY="83553">
        <dgm:presLayoutVars>
          <dgm:chMax val="0"/>
          <dgm:bulletEnabled val="1"/>
        </dgm:presLayoutVars>
      </dgm:prSet>
      <dgm:spPr/>
    </dgm:pt>
    <dgm:pt modelId="{C23D77FE-51EB-4977-8293-D45465124887}" type="pres">
      <dgm:prSet presAssocID="{F1FC81AE-72F1-4BED-99C5-8CAAA0EFAA93}" presName="spacer" presStyleCnt="0"/>
      <dgm:spPr/>
    </dgm:pt>
    <dgm:pt modelId="{D6D5FDBF-F1B1-47DF-9FC8-C90CAC659F97}" type="pres">
      <dgm:prSet presAssocID="{47B3D0DC-84B3-42D9-A5FF-DEB8AC669B0E}" presName="parentText" presStyleLbl="node1" presStyleIdx="3" presStyleCnt="5" custScaleY="83553">
        <dgm:presLayoutVars>
          <dgm:chMax val="0"/>
          <dgm:bulletEnabled val="1"/>
        </dgm:presLayoutVars>
      </dgm:prSet>
      <dgm:spPr/>
    </dgm:pt>
    <dgm:pt modelId="{04CC4236-4082-48D9-B6E0-1EA2C07FED78}" type="pres">
      <dgm:prSet presAssocID="{4B445607-A139-4964-B5B3-501C013EF876}" presName="spacer" presStyleCnt="0"/>
      <dgm:spPr/>
    </dgm:pt>
    <dgm:pt modelId="{56942AB0-388A-495D-B16F-5A4DDD791734}" type="pres">
      <dgm:prSet presAssocID="{A5773C45-54BF-4718-AA30-5B56122D69E1}" presName="parentText" presStyleLbl="node1" presStyleIdx="4" presStyleCnt="5" custScaleY="83553">
        <dgm:presLayoutVars>
          <dgm:chMax val="0"/>
          <dgm:bulletEnabled val="1"/>
        </dgm:presLayoutVars>
      </dgm:prSet>
      <dgm:spPr/>
    </dgm:pt>
  </dgm:ptLst>
  <dgm:cxnLst>
    <dgm:cxn modelId="{91D36408-E377-4962-B0F8-38E96C12FB80}" type="presOf" srcId="{54124AC0-E40A-4EB2-B2EC-B23D162C3EC4}" destId="{EE03863F-F008-4456-B39C-5AAE0E47387B}" srcOrd="0" destOrd="0" presId="urn:microsoft.com/office/officeart/2005/8/layout/vList2"/>
    <dgm:cxn modelId="{CB180009-213D-48C7-A9F1-391A6CDBD1FF}" srcId="{6099DC0E-84BD-47C5-90B3-B9D0A22D320B}" destId="{47B3D0DC-84B3-42D9-A5FF-DEB8AC669B0E}" srcOrd="3" destOrd="0" parTransId="{F53DC5D0-7965-4A1A-8DA1-BC84BBAD7E79}" sibTransId="{4B445607-A139-4964-B5B3-501C013EF876}"/>
    <dgm:cxn modelId="{2F290E0E-C508-493A-B32D-19885334995E}" srcId="{6099DC0E-84BD-47C5-90B3-B9D0A22D320B}" destId="{88F99DF1-3DD4-4E69-939C-46405EE3C009}" srcOrd="2" destOrd="0" parTransId="{8E5FC5D8-0EF1-4FFE-ACE8-5FE6DF7C90EA}" sibTransId="{F1FC81AE-72F1-4BED-99C5-8CAAA0EFAA93}"/>
    <dgm:cxn modelId="{E3FC620F-72FB-4833-BDB4-5D90789601A2}" type="presOf" srcId="{47B3D0DC-84B3-42D9-A5FF-DEB8AC669B0E}" destId="{D6D5FDBF-F1B1-47DF-9FC8-C90CAC659F97}" srcOrd="0" destOrd="0" presId="urn:microsoft.com/office/officeart/2005/8/layout/vList2"/>
    <dgm:cxn modelId="{DD511014-3C14-4F34-B09F-62D6928C6449}" srcId="{6099DC0E-84BD-47C5-90B3-B9D0A22D320B}" destId="{54124AC0-E40A-4EB2-B2EC-B23D162C3EC4}" srcOrd="1" destOrd="0" parTransId="{3DB8BEB1-E8C4-4ED2-9880-D905D8171AE0}" sibTransId="{6B989802-5193-43F2-BDD0-F994E2F86B5B}"/>
    <dgm:cxn modelId="{D4DBA024-A868-45E4-9B3D-894C9C693937}" type="presOf" srcId="{9FB3D8DC-2D46-4FA5-9E1F-283A8DB49ABA}" destId="{3BF362B7-4222-4C23-95B1-CC0196A0DDB6}" srcOrd="0" destOrd="0" presId="urn:microsoft.com/office/officeart/2005/8/layout/vList2"/>
    <dgm:cxn modelId="{A0A7DA31-A677-494D-BF02-0726CD906F7F}" type="presOf" srcId="{A5773C45-54BF-4718-AA30-5B56122D69E1}" destId="{56942AB0-388A-495D-B16F-5A4DDD791734}" srcOrd="0" destOrd="0" presId="urn:microsoft.com/office/officeart/2005/8/layout/vList2"/>
    <dgm:cxn modelId="{9534095F-156F-4236-81A3-419ADDADE727}" srcId="{6099DC0E-84BD-47C5-90B3-B9D0A22D320B}" destId="{A5773C45-54BF-4718-AA30-5B56122D69E1}" srcOrd="4" destOrd="0" parTransId="{FABAD4E0-E040-4480-A6BF-5D71447576C1}" sibTransId="{3DD94F32-3E22-4328-A3EF-0F00C1113C70}"/>
    <dgm:cxn modelId="{BEF5D4B9-B320-47D5-892D-CDD3812A33EE}" srcId="{6099DC0E-84BD-47C5-90B3-B9D0A22D320B}" destId="{9FB3D8DC-2D46-4FA5-9E1F-283A8DB49ABA}" srcOrd="0" destOrd="0" parTransId="{5561B062-4FB9-4D0F-A1E3-1FE3AD050AF3}" sibTransId="{D752DEC4-1DCE-49B3-A98E-68E60AFDA21B}"/>
    <dgm:cxn modelId="{B4632CD0-AAA7-46D8-B5FA-8BB920B0ABAF}" type="presOf" srcId="{88F99DF1-3DD4-4E69-939C-46405EE3C009}" destId="{8DA00516-E0A3-43BD-B3C0-71F4063D6612}" srcOrd="0" destOrd="0" presId="urn:microsoft.com/office/officeart/2005/8/layout/vList2"/>
    <dgm:cxn modelId="{9CD4E6F1-57E1-4A0C-B782-05E72C9D73AF}" type="presOf" srcId="{6099DC0E-84BD-47C5-90B3-B9D0A22D320B}" destId="{944A3A4B-99FC-4AEF-B3A6-A2E0E642952D}" srcOrd="0" destOrd="0" presId="urn:microsoft.com/office/officeart/2005/8/layout/vList2"/>
    <dgm:cxn modelId="{5F46E9D9-3531-4D81-9009-12146819C23C}" type="presParOf" srcId="{944A3A4B-99FC-4AEF-B3A6-A2E0E642952D}" destId="{3BF362B7-4222-4C23-95B1-CC0196A0DDB6}" srcOrd="0" destOrd="0" presId="urn:microsoft.com/office/officeart/2005/8/layout/vList2"/>
    <dgm:cxn modelId="{3203699A-CDED-40A4-8826-E15C31BED968}" type="presParOf" srcId="{944A3A4B-99FC-4AEF-B3A6-A2E0E642952D}" destId="{AEB1891D-AEDA-4BE4-A9E8-4AAF9E686524}" srcOrd="1" destOrd="0" presId="urn:microsoft.com/office/officeart/2005/8/layout/vList2"/>
    <dgm:cxn modelId="{0F4D4DA5-62FE-47CE-9352-59CC331A9414}" type="presParOf" srcId="{944A3A4B-99FC-4AEF-B3A6-A2E0E642952D}" destId="{EE03863F-F008-4456-B39C-5AAE0E47387B}" srcOrd="2" destOrd="0" presId="urn:microsoft.com/office/officeart/2005/8/layout/vList2"/>
    <dgm:cxn modelId="{E4E80B1C-BCB7-40EF-83A4-1702680C1D98}" type="presParOf" srcId="{944A3A4B-99FC-4AEF-B3A6-A2E0E642952D}" destId="{67453F8F-4232-4023-876B-B7C25FC6D649}" srcOrd="3" destOrd="0" presId="urn:microsoft.com/office/officeart/2005/8/layout/vList2"/>
    <dgm:cxn modelId="{22EEA6D5-5E46-4382-936B-B00809EE58D4}" type="presParOf" srcId="{944A3A4B-99FC-4AEF-B3A6-A2E0E642952D}" destId="{8DA00516-E0A3-43BD-B3C0-71F4063D6612}" srcOrd="4" destOrd="0" presId="urn:microsoft.com/office/officeart/2005/8/layout/vList2"/>
    <dgm:cxn modelId="{1D0DDCD1-C983-4A5A-A582-441709ADD96E}" type="presParOf" srcId="{944A3A4B-99FC-4AEF-B3A6-A2E0E642952D}" destId="{C23D77FE-51EB-4977-8293-D45465124887}" srcOrd="5" destOrd="0" presId="urn:microsoft.com/office/officeart/2005/8/layout/vList2"/>
    <dgm:cxn modelId="{D0CE99D4-6069-4C6D-8EF8-B5FABF57B3CC}" type="presParOf" srcId="{944A3A4B-99FC-4AEF-B3A6-A2E0E642952D}" destId="{D6D5FDBF-F1B1-47DF-9FC8-C90CAC659F97}" srcOrd="6" destOrd="0" presId="urn:microsoft.com/office/officeart/2005/8/layout/vList2"/>
    <dgm:cxn modelId="{89A8A85A-2F0A-4A1F-92FE-1DA88477D162}" type="presParOf" srcId="{944A3A4B-99FC-4AEF-B3A6-A2E0E642952D}" destId="{04CC4236-4082-48D9-B6E0-1EA2C07FED78}" srcOrd="7" destOrd="0" presId="urn:microsoft.com/office/officeart/2005/8/layout/vList2"/>
    <dgm:cxn modelId="{BA9EFA7B-04AE-4274-807B-53851E0971B7}" type="presParOf" srcId="{944A3A4B-99FC-4AEF-B3A6-A2E0E642952D}" destId="{56942AB0-388A-495D-B16F-5A4DDD79173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362B7-4222-4C23-95B1-CC0196A0DDB6}">
      <dsp:nvSpPr>
        <dsp:cNvPr id="0" name=""/>
        <dsp:cNvSpPr/>
      </dsp:nvSpPr>
      <dsp:spPr>
        <a:xfrm>
          <a:off x="0" y="0"/>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 </a:t>
          </a:r>
          <a:r>
            <a:rPr lang="en-US" sz="1800" i="1" kern="1200" dirty="0">
              <a:solidFill>
                <a:schemeClr val="tx1"/>
              </a:solidFill>
            </a:rPr>
            <a:t>[“Evaluate response protocols during a child abduction scenario”] </a:t>
          </a:r>
        </a:p>
      </dsp:txBody>
      <dsp:txXfrm>
        <a:off x="31305" y="31305"/>
        <a:ext cx="10452990" cy="578675"/>
      </dsp:txXfrm>
    </dsp:sp>
    <dsp:sp modelId="{EE03863F-F008-4456-B39C-5AAE0E47387B}">
      <dsp:nvSpPr>
        <dsp:cNvPr id="0" name=""/>
        <dsp:cNvSpPr/>
      </dsp:nvSpPr>
      <dsp:spPr>
        <a:xfrm>
          <a:off x="0" y="779413"/>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810718"/>
        <a:ext cx="10452990" cy="578675"/>
      </dsp:txXfrm>
    </dsp:sp>
    <dsp:sp modelId="{8DA00516-E0A3-43BD-B3C0-71F4063D6612}">
      <dsp:nvSpPr>
        <dsp:cNvPr id="0" name=""/>
        <dsp:cNvSpPr/>
      </dsp:nvSpPr>
      <dsp:spPr>
        <a:xfrm>
          <a:off x="0" y="1537668"/>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1568973"/>
        <a:ext cx="10452990" cy="578675"/>
      </dsp:txXfrm>
    </dsp:sp>
    <dsp:sp modelId="{D6D5FDBF-F1B1-47DF-9FC8-C90CAC659F97}">
      <dsp:nvSpPr>
        <dsp:cNvPr id="0" name=""/>
        <dsp:cNvSpPr/>
      </dsp:nvSpPr>
      <dsp:spPr>
        <a:xfrm>
          <a:off x="0" y="2297033"/>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2328338"/>
        <a:ext cx="10452990" cy="578675"/>
      </dsp:txXfrm>
    </dsp:sp>
    <dsp:sp modelId="{56942AB0-388A-495D-B16F-5A4DDD791734}">
      <dsp:nvSpPr>
        <dsp:cNvPr id="0" name=""/>
        <dsp:cNvSpPr/>
      </dsp:nvSpPr>
      <dsp:spPr>
        <a:xfrm>
          <a:off x="0" y="3056399"/>
          <a:ext cx="10515600" cy="641285"/>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Insert Objective</a:t>
          </a:r>
        </a:p>
      </dsp:txBody>
      <dsp:txXfrm>
        <a:off x="31305" y="3087704"/>
        <a:ext cx="10452990" cy="578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8E318-BCD2-4CDD-8849-4E2BAC8390BD}" type="datetimeFigureOut">
              <a:rPr lang="en-US" smtClean="0"/>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1AC98-E081-40BA-B605-F7D71F2322DB}" type="slidenum">
              <a:rPr lang="en-US" smtClean="0"/>
              <a:t>‹#›</a:t>
            </a:fld>
            <a:endParaRPr lang="en-US"/>
          </a:p>
        </p:txBody>
      </p:sp>
    </p:spTree>
    <p:extLst>
      <p:ext uri="{BB962C8B-B14F-4D97-AF65-F5344CB8AC3E}">
        <p14:creationId xmlns:p14="http://schemas.microsoft.com/office/powerpoint/2010/main" val="68234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VAG Rounded Next" panose="020F0502020203020204" pitchFamily="34" charset="0"/>
                <a:ea typeface="Arial" panose="020B0604020202020204" pitchFamily="34" charset="0"/>
                <a:cs typeface="Arial" panose="020B0604020202020204" pitchFamily="34" charset="0"/>
              </a:rPr>
              <a:t>Ensure all participants have logged their attendance on the Sign-In Sheet.</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VAG Rounded Next" panose="020F0502020203020204" pitchFamily="34" charset="0"/>
                <a:ea typeface="Arial" panose="020B0604020202020204" pitchFamily="34" charset="0"/>
                <a:cs typeface="Arial" panose="020B0604020202020204" pitchFamily="34" charset="0"/>
              </a:rPr>
              <a:t>Introduce the exercise topic: </a:t>
            </a:r>
            <a:r>
              <a:rPr lang="en-US" sz="1800">
                <a:solidFill>
                  <a:srgbClr val="FED141"/>
                </a:solidFill>
                <a:effectLst/>
                <a:latin typeface="VAG Rounded Next" panose="020F0502020203020204" pitchFamily="34" charset="0"/>
                <a:ea typeface="Arial" panose="020B0604020202020204" pitchFamily="34" charset="0"/>
                <a:cs typeface="Arial" panose="020B0604020202020204" pitchFamily="34" charset="0"/>
              </a:rPr>
              <a:t>[Insert Topic or First Phase] </a:t>
            </a:r>
            <a:endParaRPr lang="en-US" sz="1800">
              <a:effectLst/>
              <a:latin typeface="VAG Rounded Next" panose="020F0502020203020204" pitchFamily="34" charset="0"/>
              <a:ea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VAG Rounded Next" panose="020F0502020203020204" pitchFamily="34" charset="0"/>
                <a:ea typeface="Arial" panose="020B0604020202020204" pitchFamily="34" charset="0"/>
                <a:cs typeface="Arial" panose="020B0604020202020204" pitchFamily="34" charset="0"/>
              </a:rPr>
              <a:t>Deliver the exercise purpose: </a:t>
            </a:r>
            <a:r>
              <a:rPr lang="en-US" sz="1800">
                <a:solidFill>
                  <a:srgbClr val="FED141"/>
                </a:solidFill>
                <a:effectLst/>
                <a:latin typeface="VAG Rounded Next" panose="020F0502020203020204" pitchFamily="34" charset="0"/>
                <a:ea typeface="Arial" panose="020B0604020202020204" pitchFamily="34" charset="0"/>
                <a:cs typeface="Arial" panose="020B0604020202020204" pitchFamily="34" charset="0"/>
              </a:rPr>
              <a:t>[Insert reasoning for TTX]</a:t>
            </a:r>
            <a:endParaRPr lang="en-US" sz="1800">
              <a:effectLst/>
              <a:latin typeface="VAG Rounded Next" panose="020F0502020203020204" pitchFamily="34" charset="0"/>
              <a:ea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VAG Rounded Next" panose="020F0502020203020204" pitchFamily="34" charset="0"/>
                <a:ea typeface="Arial" panose="020B0604020202020204" pitchFamily="34" charset="0"/>
                <a:cs typeface="Arial" panose="020B0604020202020204" pitchFamily="34" charset="0"/>
              </a:rPr>
              <a:t>Present yourself and acknowledge the support of </a:t>
            </a:r>
            <a:r>
              <a:rPr lang="en-US" sz="1800">
                <a:solidFill>
                  <a:srgbClr val="FED141"/>
                </a:solidFill>
                <a:effectLst/>
                <a:latin typeface="VAG Rounded Next" panose="020F0502020203020204" pitchFamily="34" charset="0"/>
                <a:ea typeface="Arial" panose="020B0604020202020204" pitchFamily="34" charset="0"/>
                <a:cs typeface="Arial" panose="020B0604020202020204" pitchFamily="34" charset="0"/>
              </a:rPr>
              <a:t>[organization] </a:t>
            </a:r>
            <a:endParaRPr lang="en-US" sz="1800">
              <a:effectLst/>
              <a:latin typeface="VAG Rounded Next" panose="020F0502020203020204" pitchFamily="34" charset="0"/>
              <a:ea typeface="Arial" panose="020B060402020202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VAG Rounded Next" panose="020F0502020203020204" pitchFamily="34" charset="0"/>
                <a:ea typeface="Arial" panose="020B0604020202020204" pitchFamily="34" charset="0"/>
                <a:cs typeface="Arial" panose="020B0604020202020204" pitchFamily="34" charset="0"/>
              </a:rPr>
              <a:t>Introduce </a:t>
            </a:r>
            <a:r>
              <a:rPr lang="en-US" sz="1800">
                <a:solidFill>
                  <a:srgbClr val="FED141"/>
                </a:solidFill>
                <a:effectLst/>
                <a:latin typeface="VAG Rounded Next" panose="020F0502020203020204" pitchFamily="34" charset="0"/>
                <a:ea typeface="Arial" panose="020B0604020202020204" pitchFamily="34" charset="0"/>
                <a:cs typeface="Arial" panose="020B0604020202020204" pitchFamily="34" charset="0"/>
              </a:rPr>
              <a:t>[insert senior ranking participant] </a:t>
            </a:r>
            <a:r>
              <a:rPr lang="en-US" sz="1800">
                <a:effectLst/>
                <a:latin typeface="VAG Rounded Next" panose="020F0502020203020204" pitchFamily="34" charset="0"/>
                <a:ea typeface="Arial" panose="020B0604020202020204" pitchFamily="34" charset="0"/>
                <a:cs typeface="Arial" panose="020B0604020202020204" pitchFamily="34" charset="0"/>
              </a:rPr>
              <a:t>involved in the exercise and invite them to provide introductory remarks.</a:t>
            </a:r>
          </a:p>
          <a:p>
            <a:pPr marL="342900" marR="0" lvl="0" indent="-342900">
              <a:lnSpc>
                <a:spcPct val="107000"/>
              </a:lnSpc>
              <a:spcBef>
                <a:spcPts val="0"/>
              </a:spcBef>
              <a:spcAft>
                <a:spcPts val="0"/>
              </a:spcAft>
              <a:buFont typeface="Symbol" panose="05050102010706020507" pitchFamily="18" charset="2"/>
              <a:buChar char=""/>
            </a:pPr>
            <a:r>
              <a:rPr lang="en-US">
                <a:effectLst/>
              </a:rPr>
              <a:t>Deliver safety and administrative information to participants: </a:t>
            </a:r>
          </a:p>
          <a:p>
            <a:pPr marL="800100" marR="0" lvl="1" indent="-342900">
              <a:lnSpc>
                <a:spcPct val="107000"/>
              </a:lnSpc>
              <a:spcBef>
                <a:spcPts val="0"/>
              </a:spcBef>
              <a:spcAft>
                <a:spcPts val="0"/>
              </a:spcAft>
              <a:buFont typeface="Symbol" panose="05050102010706020507" pitchFamily="18" charset="2"/>
              <a:buChar char=""/>
            </a:pPr>
            <a:r>
              <a:rPr lang="en-US">
                <a:solidFill>
                  <a:srgbClr val="FED141"/>
                </a:solidFill>
                <a:effectLst/>
              </a:rPr>
              <a:t>[Insert emergency exits, safe-shelter locations, bathroom locations, food and drink availability, etc.]</a:t>
            </a:r>
            <a:r>
              <a:rPr lang="en-US">
                <a:effectLst/>
              </a:rPr>
              <a:t>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09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200" i="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0235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i="1">
                <a:latin typeface="VAG Rounded Next Light" panose="020F0402020203020204" pitchFamily="34" charset="0"/>
              </a:rPr>
              <a:t>Facilitator Notes: [Insert expected outcomes and other considerations].</a:t>
            </a:r>
          </a:p>
          <a:p>
            <a:pPr marL="342900" marR="0" lvl="0" indent="-342900">
              <a:lnSpc>
                <a:spcPct val="107000"/>
              </a:lnSpc>
              <a:spcBef>
                <a:spcPts val="0"/>
              </a:spcBef>
              <a:spcAft>
                <a:spcPts val="0"/>
              </a:spcAft>
              <a:buFont typeface="Symbol" panose="05050102010706020507" pitchFamily="18" charset="2"/>
              <a:buChar char=""/>
            </a:pPr>
            <a:endParaRPr lang="en-US" sz="1200" i="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7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i="1">
                <a:latin typeface="VAG Rounded Next Light" panose="020F0402020203020204" pitchFamily="34" charset="0"/>
              </a:rPr>
              <a:t>Facilitator Notes: [Insert expected outcomes and other considerations].</a:t>
            </a:r>
          </a:p>
          <a:p>
            <a:pPr marL="342900" marR="0" lvl="0" indent="-342900">
              <a:lnSpc>
                <a:spcPct val="107000"/>
              </a:lnSpc>
              <a:spcBef>
                <a:spcPts val="0"/>
              </a:spcBef>
              <a:spcAft>
                <a:spcPts val="0"/>
              </a:spcAft>
              <a:buFont typeface="Symbol" panose="05050102010706020507" pitchFamily="18" charset="2"/>
              <a:buChar char=""/>
            </a:pPr>
            <a:endParaRPr lang="en-US" sz="1200" i="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880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VAG Rounded Next" panose="020F05020202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FB1AC98-E081-40BA-B605-F7D71F2322DB}" type="slidenum">
              <a:rPr lang="en-US" smtClean="0"/>
              <a:t>15</a:t>
            </a:fld>
            <a:endParaRPr lang="en-US"/>
          </a:p>
        </p:txBody>
      </p:sp>
    </p:spTree>
    <p:extLst>
      <p:ext uri="{BB962C8B-B14F-4D97-AF65-F5344CB8AC3E}">
        <p14:creationId xmlns:p14="http://schemas.microsoft.com/office/powerpoint/2010/main" val="2961378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VAG Rounded Next" panose="020F05020202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FB1AC98-E081-40BA-B605-F7D71F2322DB}" type="slidenum">
              <a:rPr lang="en-US" smtClean="0"/>
              <a:t>16</a:t>
            </a:fld>
            <a:endParaRPr lang="en-US"/>
          </a:p>
        </p:txBody>
      </p:sp>
    </p:spTree>
    <p:extLst>
      <p:ext uri="{BB962C8B-B14F-4D97-AF65-F5344CB8AC3E}">
        <p14:creationId xmlns:p14="http://schemas.microsoft.com/office/powerpoint/2010/main" val="3388528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200" i="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29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i="1">
                <a:latin typeface="VAG Rounded Next Light" panose="020F0402020203020204" pitchFamily="34" charset="0"/>
              </a:rPr>
              <a:t>Facilitator Notes: [Insert expected outcomes and other considerations].</a:t>
            </a:r>
          </a:p>
          <a:p>
            <a:pPr marL="342900" marR="0" lvl="0" indent="-342900">
              <a:lnSpc>
                <a:spcPct val="107000"/>
              </a:lnSpc>
              <a:spcBef>
                <a:spcPts val="0"/>
              </a:spcBef>
              <a:spcAft>
                <a:spcPts val="0"/>
              </a:spcAft>
              <a:buFont typeface="Symbol" panose="05050102010706020507" pitchFamily="18" charset="2"/>
              <a:buChar char=""/>
            </a:pPr>
            <a:endParaRPr lang="en-US" sz="1200" i="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260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i="1">
                <a:latin typeface="VAG Rounded Next Light" panose="020F0402020203020204" pitchFamily="34" charset="0"/>
              </a:rPr>
              <a:t>Facilitator Notes: [Insert expected outcomes and other considerations].</a:t>
            </a:r>
          </a:p>
          <a:p>
            <a:pPr marL="342900" marR="0" lvl="0" indent="-342900">
              <a:lnSpc>
                <a:spcPct val="107000"/>
              </a:lnSpc>
              <a:spcBef>
                <a:spcPts val="0"/>
              </a:spcBef>
              <a:spcAft>
                <a:spcPts val="0"/>
              </a:spcAft>
              <a:buFont typeface="Symbol" panose="05050102010706020507" pitchFamily="18" charset="2"/>
              <a:buChar char=""/>
            </a:pPr>
            <a:endParaRPr lang="en-US" sz="1200" i="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119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i="1">
                <a:latin typeface="VAG Rounded Next Light" panose="020F0402020203020204" pitchFamily="34" charset="0"/>
              </a:rPr>
              <a:t>Facilitator Notes: [Insert expected outcomes and other considerations].</a:t>
            </a:r>
          </a:p>
          <a:p>
            <a:pPr marL="342900" marR="0" lvl="0" indent="-342900">
              <a:lnSpc>
                <a:spcPct val="107000"/>
              </a:lnSpc>
              <a:spcBef>
                <a:spcPts val="0"/>
              </a:spcBef>
              <a:spcAft>
                <a:spcPts val="0"/>
              </a:spcAft>
              <a:buFont typeface="Symbol" panose="05050102010706020507" pitchFamily="18" charset="2"/>
              <a:buChar char=""/>
            </a:pPr>
            <a:endParaRPr lang="en-US" sz="1200" i="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519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a:effectLst/>
                <a:latin typeface="VAG Rounded Next" panose="020F0502020203020204" pitchFamily="34" charset="0"/>
                <a:ea typeface="Arial" panose="020B0604020202020204" pitchFamily="34" charset="0"/>
                <a:cs typeface="Arial" panose="020B0604020202020204" pitchFamily="34" charset="0"/>
              </a:rPr>
              <a:t>Please complete the participant feedback form via </a:t>
            </a:r>
            <a:r>
              <a:rPr lang="en-US" sz="1800">
                <a:solidFill>
                  <a:srgbClr val="FED141"/>
                </a:solidFill>
                <a:effectLst/>
                <a:latin typeface="VAG Rounded Next" panose="020F0502020203020204" pitchFamily="34" charset="0"/>
                <a:ea typeface="Arial" panose="020B0604020202020204" pitchFamily="34" charset="0"/>
                <a:cs typeface="Arial" panose="020B0604020202020204" pitchFamily="34" charset="0"/>
              </a:rPr>
              <a:t>[Insert available format; paper copy or </a:t>
            </a:r>
            <a:r>
              <a:rPr lang="en-US" sz="1800" err="1">
                <a:solidFill>
                  <a:srgbClr val="FED141"/>
                </a:solidFill>
                <a:effectLst/>
                <a:latin typeface="VAG Rounded Next" panose="020F0502020203020204" pitchFamily="34" charset="0"/>
                <a:ea typeface="Arial" panose="020B0604020202020204" pitchFamily="34" charset="0"/>
                <a:cs typeface="Arial" panose="020B0604020202020204" pitchFamily="34" charset="0"/>
              </a:rPr>
              <a:t>RedCap</a:t>
            </a:r>
            <a:r>
              <a:rPr lang="en-US" sz="1800">
                <a:effectLst/>
                <a:latin typeface="VAG Rounded Next" panose="020F0502020203020204" pitchFamily="34" charset="0"/>
                <a:ea typeface="Arial" panose="020B0604020202020204" pitchFamily="34" charset="0"/>
                <a:cs typeface="Arial" panose="020B0604020202020204" pitchFamily="34" charset="0"/>
              </a:rPr>
              <a:t>].</a:t>
            </a:r>
          </a:p>
          <a:p>
            <a:pPr marL="342900" marR="0" lvl="0" indent="-342900">
              <a:lnSpc>
                <a:spcPct val="107000"/>
              </a:lnSpc>
              <a:spcBef>
                <a:spcPts val="0"/>
              </a:spcBef>
              <a:spcAft>
                <a:spcPts val="0"/>
              </a:spcAft>
              <a:buFont typeface="Symbol" panose="05050102010706020507" pitchFamily="18" charset="2"/>
              <a:buChar char=""/>
            </a:pPr>
            <a:r>
              <a:rPr lang="en-US" sz="1800">
                <a:effectLst/>
                <a:latin typeface="VAG Rounded Next" panose="020F0502020203020204" pitchFamily="34" charset="0"/>
                <a:ea typeface="Arial" panose="020B0604020202020204" pitchFamily="34" charset="0"/>
                <a:cs typeface="Arial" panose="020B0604020202020204" pitchFamily="34" charset="0"/>
              </a:rPr>
              <a:t>Once you’ve completed the survey, you’re dismissed.</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VAG Rounded Next" panose="020F0502020203020204" pitchFamily="34" charset="0"/>
                <a:ea typeface="Arial" panose="020B0604020202020204" pitchFamily="34" charset="0"/>
                <a:cs typeface="Arial" panose="020B0604020202020204" pitchFamily="34" charset="0"/>
              </a:rPr>
              <a:t>Thank you everyone for your time and participation today.</a:t>
            </a:r>
          </a:p>
          <a:p>
            <a:endParaRPr lang="en-US"/>
          </a:p>
        </p:txBody>
      </p:sp>
      <p:sp>
        <p:nvSpPr>
          <p:cNvPr id="4" name="Slide Number Placeholder 3"/>
          <p:cNvSpPr>
            <a:spLocks noGrp="1"/>
          </p:cNvSpPr>
          <p:nvPr>
            <p:ph type="sldNum" sz="quarter" idx="5"/>
          </p:nvPr>
        </p:nvSpPr>
        <p:spPr/>
        <p:txBody>
          <a:bodyPr/>
          <a:lstStyle/>
          <a:p>
            <a:fld id="{1FB1AC98-E081-40BA-B605-F7D71F2322DB}" type="slidenum">
              <a:rPr lang="en-US" smtClean="0"/>
              <a:t>21</a:t>
            </a:fld>
            <a:endParaRPr lang="en-US"/>
          </a:p>
        </p:txBody>
      </p:sp>
    </p:spTree>
    <p:extLst>
      <p:ext uri="{BB962C8B-B14F-4D97-AF65-F5344CB8AC3E}">
        <p14:creationId xmlns:p14="http://schemas.microsoft.com/office/powerpoint/2010/main" val="321464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66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endParaRPr lang="en-US" sz="1200" i="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61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VAG Rounded Next" panose="020F05020202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FB1AC98-E081-40BA-B605-F7D71F2322DB}" type="slidenum">
              <a:rPr lang="en-US" smtClean="0"/>
              <a:t>6</a:t>
            </a:fld>
            <a:endParaRPr lang="en-US"/>
          </a:p>
        </p:txBody>
      </p:sp>
    </p:spTree>
    <p:extLst>
      <p:ext uri="{BB962C8B-B14F-4D97-AF65-F5344CB8AC3E}">
        <p14:creationId xmlns:p14="http://schemas.microsoft.com/office/powerpoint/2010/main" val="21794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200" i="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22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i="1">
                <a:latin typeface="VAG Rounded Next Light" panose="020F0402020203020204" pitchFamily="34" charset="0"/>
              </a:rPr>
              <a:t>Facilitator Notes: [Insert expected outcomes and other considerations].</a:t>
            </a:r>
          </a:p>
          <a:p>
            <a:pPr marL="342900" marR="0" lvl="0" indent="-342900">
              <a:lnSpc>
                <a:spcPct val="107000"/>
              </a:lnSpc>
              <a:spcBef>
                <a:spcPts val="0"/>
              </a:spcBef>
              <a:spcAft>
                <a:spcPts val="0"/>
              </a:spcAft>
              <a:buFont typeface="Symbol" panose="05050102010706020507" pitchFamily="18" charset="2"/>
              <a:buChar char=""/>
            </a:pPr>
            <a:endParaRPr lang="en-US" sz="1200" i="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i="1">
                <a:latin typeface="VAG Rounded Next Light" panose="020F0402020203020204" pitchFamily="34" charset="0"/>
              </a:rPr>
              <a:t>Facilitator Notes: [Insert expected outcomes and other considerations].</a:t>
            </a:r>
          </a:p>
          <a:p>
            <a:pPr marL="342900" marR="0" lvl="0" indent="-342900">
              <a:lnSpc>
                <a:spcPct val="107000"/>
              </a:lnSpc>
              <a:spcBef>
                <a:spcPts val="0"/>
              </a:spcBef>
              <a:spcAft>
                <a:spcPts val="0"/>
              </a:spcAft>
              <a:buFont typeface="Symbol" panose="05050102010706020507" pitchFamily="18" charset="2"/>
              <a:buChar char=""/>
            </a:pPr>
            <a:endParaRPr lang="en-US" sz="1200" i="0">
              <a:latin typeface="VAG Rounded Next Light" panose="020F04020202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B1AC98-E081-40BA-B605-F7D71F2322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307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VAG Rounded Next" panose="020F05020202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FB1AC98-E081-40BA-B605-F7D71F2322DB}" type="slidenum">
              <a:rPr lang="en-US" smtClean="0"/>
              <a:t>10</a:t>
            </a:fld>
            <a:endParaRPr lang="en-US"/>
          </a:p>
        </p:txBody>
      </p:sp>
    </p:spTree>
    <p:extLst>
      <p:ext uri="{BB962C8B-B14F-4D97-AF65-F5344CB8AC3E}">
        <p14:creationId xmlns:p14="http://schemas.microsoft.com/office/powerpoint/2010/main" val="3573223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a:effectLst/>
              <a:latin typeface="VAG Rounded Next" panose="020F05020202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FB1AC98-E081-40BA-B605-F7D71F2322DB}" type="slidenum">
              <a:rPr lang="en-US" smtClean="0"/>
              <a:t>11</a:t>
            </a:fld>
            <a:endParaRPr lang="en-US"/>
          </a:p>
        </p:txBody>
      </p:sp>
    </p:spTree>
    <p:extLst>
      <p:ext uri="{BB962C8B-B14F-4D97-AF65-F5344CB8AC3E}">
        <p14:creationId xmlns:p14="http://schemas.microsoft.com/office/powerpoint/2010/main" val="88458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sv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995" y="1122363"/>
            <a:ext cx="10610850" cy="2387600"/>
          </a:xfrm>
        </p:spPr>
        <p:txBody>
          <a:bodyPr anchor="ctr"/>
          <a:lstStyle>
            <a:lvl1pPr algn="ctr">
              <a:defRPr sz="6000" b="1" i="0" baseline="0">
                <a:solidFill>
                  <a:schemeClr val="tx1"/>
                </a:solidFill>
                <a:latin typeface="VAG Rounded Next" panose="020F0502020203020204" pitchFamily="34" charset="0"/>
              </a:defRPr>
            </a:lvl1pPr>
          </a:lstStyle>
          <a:p>
            <a:r>
              <a:rPr lang="en-US" dirty="0"/>
              <a:t>Brand Template CM Blue</a:t>
            </a:r>
          </a:p>
        </p:txBody>
      </p:sp>
      <p:sp>
        <p:nvSpPr>
          <p:cNvPr id="3" name="Subtitle 2"/>
          <p:cNvSpPr>
            <a:spLocks noGrp="1"/>
          </p:cNvSpPr>
          <p:nvPr>
            <p:ph type="subTitle" idx="1"/>
          </p:nvPr>
        </p:nvSpPr>
        <p:spPr>
          <a:xfrm>
            <a:off x="599995" y="3602038"/>
            <a:ext cx="10610850" cy="1655762"/>
          </a:xfrm>
        </p:spPr>
        <p:txBody>
          <a:bodyPr/>
          <a:lstStyle>
            <a:lvl1pPr marL="0" indent="0" algn="ctr">
              <a:buNone/>
              <a:defRPr sz="2400" b="0" i="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Slide Number Placeholder 5">
            <a:extLst>
              <a:ext uri="{FF2B5EF4-FFF2-40B4-BE49-F238E27FC236}">
                <a16:creationId xmlns:a16="http://schemas.microsoft.com/office/drawing/2014/main" id="{530D6A51-2275-7244-80D0-A3B484ED93B5}"/>
              </a:ext>
            </a:extLst>
          </p:cNvPr>
          <p:cNvSpPr>
            <a:spLocks noGrp="1"/>
          </p:cNvSpPr>
          <p:nvPr>
            <p:ph type="sldNum" sz="quarter" idx="4"/>
          </p:nvPr>
        </p:nvSpPr>
        <p:spPr>
          <a:xfrm>
            <a:off x="10746441" y="5822730"/>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grpSp>
        <p:nvGrpSpPr>
          <p:cNvPr id="4" name="Group 3">
            <a:extLst>
              <a:ext uri="{FF2B5EF4-FFF2-40B4-BE49-F238E27FC236}">
                <a16:creationId xmlns:a16="http://schemas.microsoft.com/office/drawing/2014/main" id="{18F38E69-3FC3-C1E0-5263-86F4490CED55}"/>
              </a:ext>
            </a:extLst>
          </p:cNvPr>
          <p:cNvGrpSpPr/>
          <p:nvPr userDrawn="1"/>
        </p:nvGrpSpPr>
        <p:grpSpPr>
          <a:xfrm>
            <a:off x="4147030" y="6144073"/>
            <a:ext cx="4697354" cy="599845"/>
            <a:chOff x="3760168" y="6144073"/>
            <a:chExt cx="4697354" cy="599845"/>
          </a:xfrm>
        </p:grpSpPr>
        <p:grpSp>
          <p:nvGrpSpPr>
            <p:cNvPr id="5" name="Group 4">
              <a:extLst>
                <a:ext uri="{FF2B5EF4-FFF2-40B4-BE49-F238E27FC236}">
                  <a16:creationId xmlns:a16="http://schemas.microsoft.com/office/drawing/2014/main" id="{7741EA5A-0F92-5B3D-5A8A-74DFACD32DAC}"/>
                </a:ext>
              </a:extLst>
            </p:cNvPr>
            <p:cNvGrpSpPr/>
            <p:nvPr userDrawn="1"/>
          </p:nvGrpSpPr>
          <p:grpSpPr>
            <a:xfrm>
              <a:off x="4549107" y="6144073"/>
              <a:ext cx="3908415" cy="599845"/>
              <a:chOff x="4549107" y="5227169"/>
              <a:chExt cx="3908415" cy="599845"/>
            </a:xfrm>
          </p:grpSpPr>
          <p:pic>
            <p:nvPicPr>
              <p:cNvPr id="11" name="Picture 10">
                <a:extLst>
                  <a:ext uri="{FF2B5EF4-FFF2-40B4-BE49-F238E27FC236}">
                    <a16:creationId xmlns:a16="http://schemas.microsoft.com/office/drawing/2014/main" id="{A49F9693-CF20-836F-A915-2AF6CCB84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2997" y="5249972"/>
                <a:ext cx="662423" cy="554238"/>
              </a:xfrm>
              <a:prstGeom prst="rect">
                <a:avLst/>
              </a:prstGeom>
            </p:spPr>
          </p:pic>
          <p:pic>
            <p:nvPicPr>
              <p:cNvPr id="12" name="Picture 11">
                <a:extLst>
                  <a:ext uri="{FF2B5EF4-FFF2-40B4-BE49-F238E27FC236}">
                    <a16:creationId xmlns:a16="http://schemas.microsoft.com/office/drawing/2014/main" id="{CE80CD6A-EE4B-C21F-3946-C88B0D15EAA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549107" y="5227169"/>
                <a:ext cx="488133" cy="599845"/>
              </a:xfrm>
              <a:prstGeom prst="rect">
                <a:avLst/>
              </a:prstGeom>
            </p:spPr>
          </p:pic>
          <p:pic>
            <p:nvPicPr>
              <p:cNvPr id="13" name="Picture 12">
                <a:extLst>
                  <a:ext uri="{FF2B5EF4-FFF2-40B4-BE49-F238E27FC236}">
                    <a16:creationId xmlns:a16="http://schemas.microsoft.com/office/drawing/2014/main" id="{3F29959A-1EEF-B114-224A-9DB814F4117E}"/>
                  </a:ext>
                </a:extLst>
              </p:cNvPr>
              <p:cNvPicPr>
                <a:picLocks noChangeAspect="1"/>
              </p:cNvPicPr>
              <p:nvPr userDrawn="1"/>
            </p:nvPicPr>
            <p:blipFill>
              <a:blip r:embed="rId4"/>
              <a:stretch>
                <a:fillRect/>
              </a:stretch>
            </p:blipFill>
            <p:spPr>
              <a:xfrm>
                <a:off x="6172574" y="5287379"/>
                <a:ext cx="770749" cy="479424"/>
              </a:xfrm>
              <a:prstGeom prst="rect">
                <a:avLst/>
              </a:prstGeom>
            </p:spPr>
          </p:pic>
          <p:pic>
            <p:nvPicPr>
              <p:cNvPr id="14" name="Picture 13">
                <a:extLst>
                  <a:ext uri="{FF2B5EF4-FFF2-40B4-BE49-F238E27FC236}">
                    <a16:creationId xmlns:a16="http://schemas.microsoft.com/office/drawing/2014/main" id="{F2B53D06-2854-933C-329E-7ACE0DDF103A}"/>
                  </a:ext>
                </a:extLst>
              </p:cNvPr>
              <p:cNvPicPr>
                <a:picLocks noChangeAspect="1"/>
              </p:cNvPicPr>
              <p:nvPr userDrawn="1"/>
            </p:nvPicPr>
            <p:blipFill>
              <a:blip r:embed="rId5"/>
              <a:stretch>
                <a:fillRect/>
              </a:stretch>
            </p:blipFill>
            <p:spPr>
              <a:xfrm>
                <a:off x="7212012" y="5363822"/>
                <a:ext cx="1245510" cy="326539"/>
              </a:xfrm>
              <a:prstGeom prst="rect">
                <a:avLst/>
              </a:prstGeom>
            </p:spPr>
          </p:pic>
        </p:grpSp>
        <p:pic>
          <p:nvPicPr>
            <p:cNvPr id="10" name="Picture 9" descr="A blue and white badge with text&#10;&#10;Description automatically generated">
              <a:extLst>
                <a:ext uri="{FF2B5EF4-FFF2-40B4-BE49-F238E27FC236}">
                  <a16:creationId xmlns:a16="http://schemas.microsoft.com/office/drawing/2014/main" id="{91BCE191-E63C-15C0-CF04-86F41F79AC8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60168" y="6150639"/>
              <a:ext cx="591192" cy="591193"/>
            </a:xfrm>
            <a:prstGeom prst="rect">
              <a:avLst/>
            </a:prstGeom>
          </p:spPr>
        </p:pic>
      </p:grpSp>
    </p:spTree>
    <p:extLst>
      <p:ext uri="{BB962C8B-B14F-4D97-AF65-F5344CB8AC3E}">
        <p14:creationId xmlns:p14="http://schemas.microsoft.com/office/powerpoint/2010/main" val="242482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5CB9"/>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005CB9"/>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E0CFFE7E-FDF9-1BA8-5E4C-F4D31F1361AD}"/>
              </a:ext>
            </a:extLst>
          </p:cNvPr>
          <p:cNvSpPr>
            <a:spLocks noGrp="1"/>
          </p:cNvSpPr>
          <p:nvPr>
            <p:ph type="sldNum" sz="quarter" idx="12"/>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824712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lvl1pPr>
              <a:defRPr>
                <a:solidFill>
                  <a:srgbClr val="005CB9"/>
                </a:solidFill>
              </a:defRPr>
            </a:lvl1pPr>
          </a:lstStyle>
          <a:p>
            <a:endParaRPr lang="en-US"/>
          </a:p>
        </p:txBody>
      </p:sp>
      <p:sp>
        <p:nvSpPr>
          <p:cNvPr id="3" name="Slide Number Placeholder 5">
            <a:extLst>
              <a:ext uri="{FF2B5EF4-FFF2-40B4-BE49-F238E27FC236}">
                <a16:creationId xmlns:a16="http://schemas.microsoft.com/office/drawing/2014/main" id="{3B032350-99AF-BA84-8430-E28FE1833FD5}"/>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845129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6A97FA0E-EF32-1381-D15E-630C655E21E3}"/>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841187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a:solidFill>
                  <a:srgbClr val="53565A"/>
                </a:solidFill>
              </a:defRPr>
            </a:lvl1pPr>
          </a:lstStyle>
          <a:p>
            <a:r>
              <a:rPr lang="en-US" dirty="0"/>
              <a:t>Brand Template Grey</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53565A"/>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5" name="Group 4">
            <a:extLst>
              <a:ext uri="{FF2B5EF4-FFF2-40B4-BE49-F238E27FC236}">
                <a16:creationId xmlns:a16="http://schemas.microsoft.com/office/drawing/2014/main" id="{25F7764A-A33C-C7F9-2DB0-8DC5E3ED7D6A}"/>
              </a:ext>
            </a:extLst>
          </p:cNvPr>
          <p:cNvGrpSpPr/>
          <p:nvPr userDrawn="1"/>
        </p:nvGrpSpPr>
        <p:grpSpPr>
          <a:xfrm>
            <a:off x="4443422" y="6121427"/>
            <a:ext cx="4871404" cy="693333"/>
            <a:chOff x="4545083" y="6226629"/>
            <a:chExt cx="4104763" cy="584219"/>
          </a:xfrm>
        </p:grpSpPr>
        <p:pic>
          <p:nvPicPr>
            <p:cNvPr id="6" name="Picture 11">
              <a:extLst>
                <a:ext uri="{FF2B5EF4-FFF2-40B4-BE49-F238E27FC236}">
                  <a16:creationId xmlns:a16="http://schemas.microsoft.com/office/drawing/2014/main" id="{CF6306AD-E017-7BA5-EF9C-7CDC90970B8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7" name="Picture 6">
              <a:extLst>
                <a:ext uri="{FF2B5EF4-FFF2-40B4-BE49-F238E27FC236}">
                  <a16:creationId xmlns:a16="http://schemas.microsoft.com/office/drawing/2014/main" id="{98E35F45-5B0A-0086-DB2D-A4609F2938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8" name="Picture 14">
              <a:extLst>
                <a:ext uri="{FF2B5EF4-FFF2-40B4-BE49-F238E27FC236}">
                  <a16:creationId xmlns:a16="http://schemas.microsoft.com/office/drawing/2014/main" id="{BA50FBCF-4009-B565-7D0A-4B1EE3B967C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4" name="Picture 13">
              <a:extLst>
                <a:ext uri="{FF2B5EF4-FFF2-40B4-BE49-F238E27FC236}">
                  <a16:creationId xmlns:a16="http://schemas.microsoft.com/office/drawing/2014/main" id="{8526C78E-430B-AD1C-AAA8-209A8748480C}"/>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5" name="Picture 14" descr="A blue and white badge with text&#10;&#10;Description automatically generated">
              <a:extLst>
                <a:ext uri="{FF2B5EF4-FFF2-40B4-BE49-F238E27FC236}">
                  <a16:creationId xmlns:a16="http://schemas.microsoft.com/office/drawing/2014/main" id="{9F701D86-AF25-4C3A-06FA-C3026CD180C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
        <p:nvSpPr>
          <p:cNvPr id="4" name="Slide Number Placeholder 5">
            <a:extLst>
              <a:ext uri="{FF2B5EF4-FFF2-40B4-BE49-F238E27FC236}">
                <a16:creationId xmlns:a16="http://schemas.microsoft.com/office/drawing/2014/main" id="{CFB97364-A143-F76A-3DEF-CC1867DDA641}"/>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902415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4" name="Slide Number Placeholder 5">
            <a:extLst>
              <a:ext uri="{FF2B5EF4-FFF2-40B4-BE49-F238E27FC236}">
                <a16:creationId xmlns:a16="http://schemas.microsoft.com/office/drawing/2014/main" id="{C28E8EB9-63B4-6664-3755-1B796CC29ABE}"/>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47502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53565A"/>
                </a:solidFill>
              </a:defRPr>
            </a:lvl1pPr>
            <a:lvl2pPr>
              <a:defRPr>
                <a:solidFill>
                  <a:srgbClr val="53565A"/>
                </a:solidFill>
              </a:defRPr>
            </a:lvl2pPr>
            <a:lvl3pPr>
              <a:defRPr>
                <a:solidFill>
                  <a:srgbClr val="53565A"/>
                </a:solidFill>
              </a:defRPr>
            </a:lvl3pPr>
            <a:lvl4pPr>
              <a:defRPr>
                <a:solidFill>
                  <a:srgbClr val="53565A"/>
                </a:solidFill>
              </a:defRPr>
            </a:lvl4pPr>
            <a:lvl5pPr>
              <a:defRPr>
                <a:solidFill>
                  <a:srgbClr val="5356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40803660-D729-4A96-43C3-D75AD2B1C967}"/>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7694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53565A"/>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lang="en-US" sz="2800" b="1" i="0" kern="1200" spc="70" baseline="0" dirty="0">
                <a:solidFill>
                  <a:srgbClr val="53565A"/>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334C0C10-EA50-0C83-43BC-B3FB5CFADD89}"/>
              </a:ext>
            </a:extLst>
          </p:cNvPr>
          <p:cNvSpPr>
            <a:spLocks noGrp="1"/>
          </p:cNvSpPr>
          <p:nvPr>
            <p:ph type="sldNum" sz="quarter" idx="12"/>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237788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565A"/>
                </a:solidFill>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309F4927-3D88-C336-EB84-6DA892E5129D}"/>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
        <p:nvSpPr>
          <p:cNvPr id="6" name="Footer Placeholder 7">
            <a:extLst>
              <a:ext uri="{FF2B5EF4-FFF2-40B4-BE49-F238E27FC236}">
                <a16:creationId xmlns:a16="http://schemas.microsoft.com/office/drawing/2014/main" id="{E99E6CC4-D5E6-33C7-1ABF-05444A4C2AC8}"/>
              </a:ext>
            </a:extLst>
          </p:cNvPr>
          <p:cNvSpPr>
            <a:spLocks noGrp="1"/>
          </p:cNvSpPr>
          <p:nvPr>
            <p:ph type="ftr" sz="quarter" idx="11"/>
          </p:nvPr>
        </p:nvSpPr>
        <p:spPr>
          <a:xfrm>
            <a:off x="4597400" y="6311900"/>
            <a:ext cx="4114800" cy="365125"/>
          </a:xfrm>
        </p:spPr>
        <p:txBody>
          <a:bodyPr/>
          <a:lstStyle/>
          <a:p>
            <a:endParaRPr lang="en-US" dirty="0"/>
          </a:p>
        </p:txBody>
      </p:sp>
    </p:spTree>
    <p:extLst>
      <p:ext uri="{BB962C8B-B14F-4D97-AF65-F5344CB8AC3E}">
        <p14:creationId xmlns:p14="http://schemas.microsoft.com/office/powerpoint/2010/main" val="409312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8A9B7F4-4C01-6968-9B25-C76E40E766D6}"/>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706914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AC1DC7D-0A20-4A21-209E-7F80141C4410}"/>
              </a:ext>
            </a:extLst>
          </p:cNvPr>
          <p:cNvSpPr>
            <a:spLocks noGrp="1"/>
          </p:cNvSpPr>
          <p:nvPr>
            <p:ph type="ctrTitle" hasCustomPrompt="1"/>
          </p:nvPr>
        </p:nvSpPr>
        <p:spPr>
          <a:xfrm>
            <a:off x="1524000" y="1122363"/>
            <a:ext cx="9144000" cy="2387600"/>
          </a:xfrm>
        </p:spPr>
        <p:txBody>
          <a:bodyPr anchor="ctr"/>
          <a:lstStyle>
            <a:lvl1pPr algn="ctr">
              <a:defRPr sz="6000">
                <a:solidFill>
                  <a:schemeClr val="tx1"/>
                </a:solidFill>
              </a:defRPr>
            </a:lvl1pPr>
          </a:lstStyle>
          <a:p>
            <a:r>
              <a:rPr lang="en-US" dirty="0"/>
              <a:t>Brand Template Blue</a:t>
            </a:r>
          </a:p>
        </p:txBody>
      </p:sp>
      <p:sp>
        <p:nvSpPr>
          <p:cNvPr id="7" name="Subtitle 2">
            <a:extLst>
              <a:ext uri="{FF2B5EF4-FFF2-40B4-BE49-F238E27FC236}">
                <a16:creationId xmlns:a16="http://schemas.microsoft.com/office/drawing/2014/main" id="{3E62F98D-A78F-3E30-6D0E-60F00C275815}"/>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3" name="Group 2">
            <a:extLst>
              <a:ext uri="{FF2B5EF4-FFF2-40B4-BE49-F238E27FC236}">
                <a16:creationId xmlns:a16="http://schemas.microsoft.com/office/drawing/2014/main" id="{1A117E8E-31B5-1458-5416-CC59F65F4D85}"/>
              </a:ext>
            </a:extLst>
          </p:cNvPr>
          <p:cNvGrpSpPr/>
          <p:nvPr userDrawn="1"/>
        </p:nvGrpSpPr>
        <p:grpSpPr>
          <a:xfrm>
            <a:off x="4229342" y="6226629"/>
            <a:ext cx="4104763" cy="584219"/>
            <a:chOff x="4545083" y="6226629"/>
            <a:chExt cx="4104763" cy="584219"/>
          </a:xfrm>
        </p:grpSpPr>
        <p:pic>
          <p:nvPicPr>
            <p:cNvPr id="5" name="Picture 11">
              <a:extLst>
                <a:ext uri="{FF2B5EF4-FFF2-40B4-BE49-F238E27FC236}">
                  <a16:creationId xmlns:a16="http://schemas.microsoft.com/office/drawing/2014/main" id="{E16F58E0-59BC-7CD0-AA22-BDE1E5DD125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9" name="Picture 8">
              <a:extLst>
                <a:ext uri="{FF2B5EF4-FFF2-40B4-BE49-F238E27FC236}">
                  <a16:creationId xmlns:a16="http://schemas.microsoft.com/office/drawing/2014/main" id="{0D6C0076-05AD-8208-8591-9E1628F27C0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10" name="Picture 14">
              <a:extLst>
                <a:ext uri="{FF2B5EF4-FFF2-40B4-BE49-F238E27FC236}">
                  <a16:creationId xmlns:a16="http://schemas.microsoft.com/office/drawing/2014/main" id="{4DCCDCC2-7CA0-0B90-FC9D-55BE20D45A4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1" name="Picture 10">
              <a:extLst>
                <a:ext uri="{FF2B5EF4-FFF2-40B4-BE49-F238E27FC236}">
                  <a16:creationId xmlns:a16="http://schemas.microsoft.com/office/drawing/2014/main" id="{AE356B92-E279-307F-CE11-32466AFD936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3" name="Picture 12" descr="A blue and white badge with text&#10;&#10;Description automatically generated">
              <a:extLst>
                <a:ext uri="{FF2B5EF4-FFF2-40B4-BE49-F238E27FC236}">
                  <a16:creationId xmlns:a16="http://schemas.microsoft.com/office/drawing/2014/main" id="{9DFFB2CE-C06F-847A-B0F5-8889EC72967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
        <p:nvSpPr>
          <p:cNvPr id="2" name="Slide Number Placeholder 5">
            <a:extLst>
              <a:ext uri="{FF2B5EF4-FFF2-40B4-BE49-F238E27FC236}">
                <a16:creationId xmlns:a16="http://schemas.microsoft.com/office/drawing/2014/main" id="{C9C3F44D-1E88-2E7E-AEC0-2954FE172A1D}"/>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51948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11836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A787921-1967-674F-223F-AC9535C83116}"/>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Slide Number Placeholder 5">
            <a:extLst>
              <a:ext uri="{FF2B5EF4-FFF2-40B4-BE49-F238E27FC236}">
                <a16:creationId xmlns:a16="http://schemas.microsoft.com/office/drawing/2014/main" id="{1F3C5064-D38C-78F1-3D29-6E61076CFE39}"/>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99321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00621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00621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B4A86581-AE15-82D4-2348-AA972388B918}"/>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E5CD84DE-59B8-3148-EA85-883BC0B3D257}"/>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156416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normAutofit/>
          </a:bodyPr>
          <a:lstStyle>
            <a:lvl1pPr marL="0" indent="0">
              <a:buNone/>
              <a:defRPr sz="2800" b="1" i="0" spc="70" baseline="0">
                <a:solidFill>
                  <a:schemeClr val="tx1"/>
                </a:solidFill>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32676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6172200" y="2505075"/>
            <a:ext cx="5183188" cy="332676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F8F839F7-BD06-D994-EBCC-C515D153985E}"/>
              </a:ext>
            </a:extLst>
          </p:cNvPr>
          <p:cNvSpPr>
            <a:spLocks noGrp="1"/>
          </p:cNvSpPr>
          <p:nvPr>
            <p:ph type="ftr" sz="quarter" idx="12"/>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7" name="Slide Number Placeholder 5">
            <a:extLst>
              <a:ext uri="{FF2B5EF4-FFF2-40B4-BE49-F238E27FC236}">
                <a16:creationId xmlns:a16="http://schemas.microsoft.com/office/drawing/2014/main" id="{A2F46084-4444-7D1D-5133-1862C1207E62}"/>
              </a:ext>
            </a:extLst>
          </p:cNvPr>
          <p:cNvSpPr>
            <a:spLocks noGrp="1"/>
          </p:cNvSpPr>
          <p:nvPr>
            <p:ph type="sldNum" sz="quarter" idx="13"/>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71841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spc="300">
                <a:solidFill>
                  <a:schemeClr val="tx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7DD5F365-5F0E-0263-B0AC-7C5401A62CE1}"/>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3" name="Slide Number Placeholder 5">
            <a:extLst>
              <a:ext uri="{FF2B5EF4-FFF2-40B4-BE49-F238E27FC236}">
                <a16:creationId xmlns:a16="http://schemas.microsoft.com/office/drawing/2014/main" id="{A950C1E4-77D3-D6E3-4879-E3F66A850B04}"/>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133714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ctr"/>
          <a:lstStyle>
            <a:lvl1pPr>
              <a:defRPr sz="320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4">
            <a:extLst>
              <a:ext uri="{FF2B5EF4-FFF2-40B4-BE49-F238E27FC236}">
                <a16:creationId xmlns:a16="http://schemas.microsoft.com/office/drawing/2014/main" id="{63FB031F-E07C-A5C4-C893-A8ADBBA7BFB2}"/>
              </a:ext>
            </a:extLst>
          </p:cNvPr>
          <p:cNvSpPr>
            <a:spLocks noGrp="1"/>
          </p:cNvSpPr>
          <p:nvPr>
            <p:ph type="ftr" sz="quarter" idx="3"/>
          </p:nvPr>
        </p:nvSpPr>
        <p:spPr>
          <a:xfrm>
            <a:off x="4918817" y="6311900"/>
            <a:ext cx="3767983"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2F7F82C-F7D5-7E9C-913E-4841F0DA63F3}"/>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463019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5BB91D-B9D7-3B45-A0FE-FFA0FAFB3613}"/>
              </a:ext>
            </a:extLst>
          </p:cNvPr>
          <p:cNvSpPr>
            <a:spLocks noGrp="1"/>
          </p:cNvSpPr>
          <p:nvPr>
            <p:ph type="sldNum" sz="quarter" idx="4"/>
          </p:nvPr>
        </p:nvSpPr>
        <p:spPr>
          <a:xfrm>
            <a:off x="11098050" y="579020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231683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117975"/>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560C0162-0924-684A-8ECD-9469176DAC1A}"/>
              </a:ext>
            </a:extLst>
          </p:cNvPr>
          <p:cNvSpPr>
            <a:spLocks noGrp="1"/>
          </p:cNvSpPr>
          <p:nvPr>
            <p:ph type="sldNum" sz="quarter" idx="4"/>
          </p:nvPr>
        </p:nvSpPr>
        <p:spPr>
          <a:xfrm>
            <a:off x="11111112" y="5801494"/>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6C081BE5-010C-AB29-9609-8FCD021527D8}"/>
              </a:ext>
            </a:extLst>
          </p:cNvPr>
          <p:cNvSpPr>
            <a:spLocks noGrp="1"/>
          </p:cNvSpPr>
          <p:nvPr>
            <p:ph type="title"/>
          </p:nvPr>
        </p:nvSpPr>
        <p:spPr>
          <a:xfrm>
            <a:off x="441158" y="388983"/>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Tree>
    <p:extLst>
      <p:ext uri="{BB962C8B-B14F-4D97-AF65-F5344CB8AC3E}">
        <p14:creationId xmlns:p14="http://schemas.microsoft.com/office/powerpoint/2010/main" val="3026644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998D4EC1-E179-FEFA-A98D-F82C1F4BD44F}"/>
              </a:ext>
            </a:extLst>
          </p:cNvPr>
          <p:cNvSpPr>
            <a:spLocks noGrp="1"/>
          </p:cNvSpPr>
          <p:nvPr>
            <p:ph type="ctrTitle" hasCustomPrompt="1"/>
          </p:nvPr>
        </p:nvSpPr>
        <p:spPr>
          <a:xfrm>
            <a:off x="383420" y="2112681"/>
            <a:ext cx="5301916" cy="1789447"/>
          </a:xfrm>
          <a:prstGeom prst="rect">
            <a:avLst/>
          </a:prstGeom>
        </p:spPr>
        <p:txBody>
          <a:bodyPr anchor="b"/>
          <a:lstStyle>
            <a:lvl1pPr algn="ctr">
              <a:defRPr sz="6000" baseline="0">
                <a:solidFill>
                  <a:srgbClr val="005CB9"/>
                </a:solidFill>
              </a:defRPr>
            </a:lvl1pPr>
          </a:lstStyle>
          <a:p>
            <a:r>
              <a:rPr lang="en-US" dirty="0"/>
              <a:t>Use For Title Slide</a:t>
            </a:r>
          </a:p>
        </p:txBody>
      </p:sp>
      <p:sp>
        <p:nvSpPr>
          <p:cNvPr id="2" name="Footer Placeholder 4">
            <a:extLst>
              <a:ext uri="{FF2B5EF4-FFF2-40B4-BE49-F238E27FC236}">
                <a16:creationId xmlns:a16="http://schemas.microsoft.com/office/drawing/2014/main" id="{2297604E-D0BE-E2C0-69B3-A3E46AE38B04}"/>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8185327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Footer Placeholder 4">
            <a:extLst>
              <a:ext uri="{FF2B5EF4-FFF2-40B4-BE49-F238E27FC236}">
                <a16:creationId xmlns:a16="http://schemas.microsoft.com/office/drawing/2014/main" id="{1846F533-A284-6744-C4A8-6DEED4E592AE}"/>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4" name="Slide Number Placeholder 5">
            <a:extLst>
              <a:ext uri="{FF2B5EF4-FFF2-40B4-BE49-F238E27FC236}">
                <a16:creationId xmlns:a16="http://schemas.microsoft.com/office/drawing/2014/main" id="{60373B07-ADEA-54FA-0A94-EE748E026F36}"/>
              </a:ext>
            </a:extLst>
          </p:cNvPr>
          <p:cNvSpPr txBox="1">
            <a:spLocks/>
          </p:cNvSpPr>
          <p:nvPr userDrawn="1"/>
        </p:nvSpPr>
        <p:spPr>
          <a:xfrm>
            <a:off x="11069748" y="586066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92888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997763CD-DED0-F94C-B45A-81BB3C8295FC}"/>
              </a:ext>
            </a:extLst>
          </p:cNvPr>
          <p:cNvSpPr>
            <a:spLocks noGrp="1"/>
          </p:cNvSpPr>
          <p:nvPr>
            <p:ph idx="1"/>
          </p:nvPr>
        </p:nvSpPr>
        <p:spPr>
          <a:xfrm>
            <a:off x="441158" y="1825625"/>
            <a:ext cx="7957407" cy="4057015"/>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laceholder 1">
            <a:extLst>
              <a:ext uri="{FF2B5EF4-FFF2-40B4-BE49-F238E27FC236}">
                <a16:creationId xmlns:a16="http://schemas.microsoft.com/office/drawing/2014/main" id="{2BF1D5FE-93BC-8516-C98B-14BAADBB7DB0}"/>
              </a:ext>
            </a:extLst>
          </p:cNvPr>
          <p:cNvSpPr>
            <a:spLocks noGrp="1"/>
          </p:cNvSpPr>
          <p:nvPr>
            <p:ph type="title"/>
          </p:nvPr>
        </p:nvSpPr>
        <p:spPr>
          <a:xfrm>
            <a:off x="441158"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2" name="Footer Placeholder 4">
            <a:extLst>
              <a:ext uri="{FF2B5EF4-FFF2-40B4-BE49-F238E27FC236}">
                <a16:creationId xmlns:a16="http://schemas.microsoft.com/office/drawing/2014/main" id="{4299AFCB-39FD-C544-B5A1-2E4DE5BC4199}"/>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4" name="Slide Number Placeholder 5">
            <a:extLst>
              <a:ext uri="{FF2B5EF4-FFF2-40B4-BE49-F238E27FC236}">
                <a16:creationId xmlns:a16="http://schemas.microsoft.com/office/drawing/2014/main" id="{0A99ED2F-16A4-77E8-6E7B-D1D85A60D1FC}"/>
              </a:ext>
            </a:extLst>
          </p:cNvPr>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2503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679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13176"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E0606254-0674-D686-34DC-E9ED9EC50132}"/>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4564940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B99FAE28-F2B8-C8E0-4D04-72E7AD249E32}"/>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
        <p:nvSpPr>
          <p:cNvPr id="2" name="Footer Placeholder 4">
            <a:extLst>
              <a:ext uri="{FF2B5EF4-FFF2-40B4-BE49-F238E27FC236}">
                <a16:creationId xmlns:a16="http://schemas.microsoft.com/office/drawing/2014/main" id="{5CAD7291-3B7E-BFB9-67EA-BA555DBAB738}"/>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3925959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94833D1B-F19B-3458-76B5-0C11C498D1B2}"/>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500B0067-6356-7102-F2FE-BC9C191E2E18}"/>
              </a:ext>
            </a:extLst>
          </p:cNvPr>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45599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AA9D9FF-6E43-529D-FB75-1267AD9FBC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4" name="Text Placeholder 2">
            <a:extLst>
              <a:ext uri="{FF2B5EF4-FFF2-40B4-BE49-F238E27FC236}">
                <a16:creationId xmlns:a16="http://schemas.microsoft.com/office/drawing/2014/main" id="{A8A6F155-3923-0D20-BD54-F0105AC7A44B}"/>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4">
            <a:extLst>
              <a:ext uri="{FF2B5EF4-FFF2-40B4-BE49-F238E27FC236}">
                <a16:creationId xmlns:a16="http://schemas.microsoft.com/office/drawing/2014/main" id="{E362FBFF-7356-7128-2AB8-11BFB0FD5D6C}"/>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249FCB05-EB58-5C1D-B48E-CF9DC4096984}"/>
              </a:ext>
            </a:extLst>
          </p:cNvPr>
          <p:cNvSpPr txBox="1">
            <a:spLocks/>
          </p:cNvSpPr>
          <p:nvPr userDrawn="1"/>
        </p:nvSpPr>
        <p:spPr>
          <a:xfrm>
            <a:off x="11607501" y="580512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388210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F7E53B-4F77-C624-70F4-A208CC98DABB}"/>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
        <p:nvSpPr>
          <p:cNvPr id="2" name="Footer Placeholder 4">
            <a:extLst>
              <a:ext uri="{FF2B5EF4-FFF2-40B4-BE49-F238E27FC236}">
                <a16:creationId xmlns:a16="http://schemas.microsoft.com/office/drawing/2014/main" id="{03029DEE-CEEB-6EFE-E06D-FBCB1608E9DC}"/>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
        <p:nvSpPr>
          <p:cNvPr id="5" name="Slide Number Placeholder 5">
            <a:extLst>
              <a:ext uri="{FF2B5EF4-FFF2-40B4-BE49-F238E27FC236}">
                <a16:creationId xmlns:a16="http://schemas.microsoft.com/office/drawing/2014/main" id="{81D67BF6-46EB-E6CB-96D2-D5E6463BBCEA}"/>
              </a:ext>
            </a:extLst>
          </p:cNvPr>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28787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2849562"/>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41158" y="3602039"/>
            <a:ext cx="6452937"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45A4F138-56D8-3146-B8F9-A5580A829B39}"/>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00584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1443A62-8F34-1E47-B6FE-F056C490D363}"/>
              </a:ext>
            </a:extLst>
          </p:cNvPr>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3" name="Title Placeholder 1">
            <a:extLst>
              <a:ext uri="{FF2B5EF4-FFF2-40B4-BE49-F238E27FC236}">
                <a16:creationId xmlns:a16="http://schemas.microsoft.com/office/drawing/2014/main" id="{4AA99676-2E74-9AAC-4BC4-BAB3763E54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4" name="Text Placeholder 2">
            <a:extLst>
              <a:ext uri="{FF2B5EF4-FFF2-40B4-BE49-F238E27FC236}">
                <a16:creationId xmlns:a16="http://schemas.microsoft.com/office/drawing/2014/main" id="{A637BCD6-6921-566C-EF08-CB41AC588E28}"/>
              </a:ext>
            </a:extLst>
          </p:cNvPr>
          <p:cNvSpPr>
            <a:spLocks noGrp="1"/>
          </p:cNvSpPr>
          <p:nvPr>
            <p:ph idx="1"/>
          </p:nvPr>
        </p:nvSpPr>
        <p:spPr>
          <a:xfrm>
            <a:off x="838200" y="1825625"/>
            <a:ext cx="10515600" cy="4107815"/>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331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5ACDC5-7D88-4043-A5E3-34CEDBAF337A}" type="slidenum">
              <a:rPr lang="en-US" smtClean="0"/>
              <a:t>‹#›</a:t>
            </a:fld>
            <a:endParaRPr lang="en-US"/>
          </a:p>
        </p:txBody>
      </p:sp>
      <p:sp>
        <p:nvSpPr>
          <p:cNvPr id="3" name="Title 1">
            <a:extLst>
              <a:ext uri="{FF2B5EF4-FFF2-40B4-BE49-F238E27FC236}">
                <a16:creationId xmlns:a16="http://schemas.microsoft.com/office/drawing/2014/main" id="{1041DF79-F082-052F-2636-212847A06A81}"/>
              </a:ext>
            </a:extLst>
          </p:cNvPr>
          <p:cNvSpPr txBox="1">
            <a:spLocks/>
          </p:cNvSpPr>
          <p:nvPr userDrawn="1"/>
        </p:nvSpPr>
        <p:spPr>
          <a:xfrm>
            <a:off x="383420" y="2112681"/>
            <a:ext cx="5301916" cy="17894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i="0" kern="1200" baseline="0">
                <a:solidFill>
                  <a:srgbClr val="005CB9"/>
                </a:solidFill>
                <a:latin typeface="VAG Rounded Next" panose="020F0502020203020204" pitchFamily="34" charset="0"/>
                <a:ea typeface="+mj-ea"/>
                <a:cs typeface="+mj-cs"/>
              </a:defRPr>
            </a:lvl1pPr>
          </a:lstStyle>
          <a:p>
            <a:r>
              <a:rPr lang="en-US" dirty="0"/>
              <a:t>Use For Title Slide</a:t>
            </a:r>
          </a:p>
        </p:txBody>
      </p:sp>
    </p:spTree>
    <p:extLst>
      <p:ext uri="{BB962C8B-B14F-4D97-AF65-F5344CB8AC3E}">
        <p14:creationId xmlns:p14="http://schemas.microsoft.com/office/powerpoint/2010/main" val="3409297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tx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tx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7" name="Slide Number Placeholder 5">
            <a:extLst>
              <a:ext uri="{FF2B5EF4-FFF2-40B4-BE49-F238E27FC236}">
                <a16:creationId xmlns:a16="http://schemas.microsoft.com/office/drawing/2014/main" id="{F8A58C31-A85F-D34E-BE6D-E9832B5241FD}"/>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571177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tx1"/>
                </a:solidFill>
              </a:defRPr>
            </a:lvl1pPr>
          </a:lstStyle>
          <a:p>
            <a:r>
              <a:rPr lang="en-US" dirty="0"/>
              <a:t>Use for Title Slide</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7" name="Text Placeholder 2">
            <a:extLst>
              <a:ext uri="{FF2B5EF4-FFF2-40B4-BE49-F238E27FC236}">
                <a16:creationId xmlns:a16="http://schemas.microsoft.com/office/drawing/2014/main" id="{1C5E7516-C4D9-BD4F-8B51-54D500F0D81F}"/>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b="0" i="0">
                <a:solidFill>
                  <a:schemeClr val="tx1"/>
                </a:solidFill>
                <a:latin typeface="VAG Rounded Next" panose="020F0502020203020204" pitchFamily="34" charset="0"/>
              </a:defRPr>
            </a:lvl1pPr>
            <a:lvl2pPr>
              <a:defRPr b="0" i="0">
                <a:solidFill>
                  <a:schemeClr val="tx1"/>
                </a:solidFill>
                <a:latin typeface="VAG Rounded Next" panose="020F0502020203020204" pitchFamily="34" charset="0"/>
              </a:defRPr>
            </a:lvl2pPr>
            <a:lvl3pPr>
              <a:defRPr b="0" i="0">
                <a:solidFill>
                  <a:schemeClr val="tx1"/>
                </a:solidFill>
                <a:latin typeface="VAG Rounded Next" panose="020F0502020203020204" pitchFamily="34" charset="0"/>
              </a:defRPr>
            </a:lvl3pPr>
            <a:lvl4pPr>
              <a:defRPr b="0" i="0">
                <a:solidFill>
                  <a:schemeClr val="tx1"/>
                </a:solidFill>
                <a:latin typeface="VAG Rounded Next" panose="020F0502020203020204" pitchFamily="34" charset="0"/>
              </a:defRPr>
            </a:lvl4pPr>
            <a:lvl5pPr>
              <a:defRPr b="0" i="0">
                <a:solidFill>
                  <a:schemeClr val="tx1"/>
                </a:solidFill>
                <a:latin typeface="VAG Rounded Next" panose="020F0502020203020204" pitchFamily="34" charset="0"/>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80FE03D-273A-D940-9238-AFB89566E52F}"/>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258831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tx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8" name="Slide Number Placeholder 5">
            <a:extLst>
              <a:ext uri="{FF2B5EF4-FFF2-40B4-BE49-F238E27FC236}">
                <a16:creationId xmlns:a16="http://schemas.microsoft.com/office/drawing/2014/main" id="{A9D20B61-A5BD-9D42-A633-C9560CD675E5}"/>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34981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Content Placeholder 5">
            <a:extLst>
              <a:ext uri="{FF2B5EF4-FFF2-40B4-BE49-F238E27FC236}">
                <a16:creationId xmlns:a16="http://schemas.microsoft.com/office/drawing/2014/main" id="{452461F4-01A7-7948-B507-8DA43A573D2C}"/>
              </a:ext>
            </a:extLst>
          </p:cNvPr>
          <p:cNvSpPr>
            <a:spLocks noGrp="1"/>
          </p:cNvSpPr>
          <p:nvPr>
            <p:ph sz="quarter" idx="4"/>
          </p:nvPr>
        </p:nvSpPr>
        <p:spPr>
          <a:xfrm>
            <a:off x="6038850" y="2505075"/>
            <a:ext cx="5183188"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8" name="Footer Placeholder 7"/>
          <p:cNvSpPr>
            <a:spLocks noGrp="1"/>
          </p:cNvSpPr>
          <p:nvPr>
            <p:ph type="ftr" sz="quarter" idx="11"/>
          </p:nvPr>
        </p:nvSpPr>
        <p:spPr/>
        <p:txBody>
          <a:bodyPr/>
          <a:lstStyle/>
          <a:p>
            <a:endParaRPr lang="en-US"/>
          </a:p>
        </p:txBody>
      </p:sp>
      <p:sp>
        <p:nvSpPr>
          <p:cNvPr id="10" name="Title 1">
            <a:extLst>
              <a:ext uri="{FF2B5EF4-FFF2-40B4-BE49-F238E27FC236}">
                <a16:creationId xmlns:a16="http://schemas.microsoft.com/office/drawing/2014/main" id="{C6DDD88F-DC5B-DC42-86F9-3FD2623D45A0}"/>
              </a:ext>
            </a:extLst>
          </p:cNvPr>
          <p:cNvSpPr>
            <a:spLocks noGrp="1"/>
          </p:cNvSpPr>
          <p:nvPr>
            <p:ph type="title"/>
          </p:nvPr>
        </p:nvSpPr>
        <p:spPr>
          <a:xfrm>
            <a:off x="706438" y="365125"/>
            <a:ext cx="10515600" cy="1325563"/>
          </a:xfrm>
        </p:spPr>
        <p:txBody>
          <a:bodyPr/>
          <a:lstStyle>
            <a:lvl1pPr>
              <a:defRPr>
                <a:solidFill>
                  <a:schemeClr val="tx1"/>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D1D7662C-1F7A-A44A-B3FE-E110851E17DC}"/>
              </a:ext>
            </a:extLst>
          </p:cNvPr>
          <p:cNvSpPr>
            <a:spLocks noGrp="1"/>
          </p:cNvSpPr>
          <p:nvPr>
            <p:ph type="body" idx="1"/>
          </p:nvPr>
        </p:nvSpPr>
        <p:spPr>
          <a:xfrm>
            <a:off x="706438" y="1681163"/>
            <a:ext cx="5157787" cy="823912"/>
          </a:xfrm>
        </p:spPr>
        <p:txBody>
          <a:bodyPr anchor="b">
            <a:normAutofit/>
          </a:bodyPr>
          <a:lstStyle>
            <a:lvl1pPr marL="0" indent="0">
              <a:buNone/>
              <a:defRPr sz="2800" b="1" i="0" spc="70" baseline="0">
                <a:latin typeface="VAG Rounded Next SemiBold" panose="020F05020202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a:extLst>
              <a:ext uri="{FF2B5EF4-FFF2-40B4-BE49-F238E27FC236}">
                <a16:creationId xmlns:a16="http://schemas.microsoft.com/office/drawing/2014/main" id="{AD423849-6D95-0445-81B8-FD11A3F4FAB5}"/>
              </a:ext>
            </a:extLst>
          </p:cNvPr>
          <p:cNvSpPr>
            <a:spLocks noGrp="1"/>
          </p:cNvSpPr>
          <p:nvPr>
            <p:ph sz="half" idx="2"/>
          </p:nvPr>
        </p:nvSpPr>
        <p:spPr>
          <a:xfrm>
            <a:off x="706438" y="2505075"/>
            <a:ext cx="5157787" cy="36845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A17ED143-8809-C140-B364-74F450A4B710}"/>
              </a:ext>
            </a:extLst>
          </p:cNvPr>
          <p:cNvSpPr>
            <a:spLocks noGrp="1"/>
          </p:cNvSpPr>
          <p:nvPr>
            <p:ph type="body" sz="quarter" idx="3"/>
          </p:nvPr>
        </p:nvSpPr>
        <p:spPr>
          <a:xfrm>
            <a:off x="6038850" y="1681163"/>
            <a:ext cx="5183188" cy="823912"/>
          </a:xfrm>
        </p:spPr>
        <p:txBody>
          <a:bodyPr anchor="b">
            <a:normAutofit/>
          </a:bodyPr>
          <a:lstStyle>
            <a:lvl1pPr marL="0" indent="0">
              <a:buNone/>
              <a:defRPr lang="en-US" sz="2800" b="1" i="0" kern="1200" spc="70" baseline="0" dirty="0">
                <a:solidFill>
                  <a:schemeClr val="tx1"/>
                </a:solidFill>
                <a:latin typeface="VAG Rounded Next SemiBold" panose="020F0502020203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2" name="Slide Number Placeholder 5">
            <a:extLst>
              <a:ext uri="{FF2B5EF4-FFF2-40B4-BE49-F238E27FC236}">
                <a16:creationId xmlns:a16="http://schemas.microsoft.com/office/drawing/2014/main" id="{36E27D65-013B-40AB-51BC-447E332A244E}"/>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872292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544833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3B54BA18-D122-3040-9A70-3BCC1A6B82F8}"/>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527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113143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2" y="1122363"/>
            <a:ext cx="6316579" cy="2387600"/>
          </a:xfrm>
        </p:spPr>
        <p:txBody>
          <a:bodyPr anchor="ctr"/>
          <a:lstStyle>
            <a:lvl1pPr algn="ctr">
              <a:defRPr sz="6000" baseline="0">
                <a:solidFill>
                  <a:schemeClr val="bg1"/>
                </a:solidFill>
              </a:defRPr>
            </a:lvl1pPr>
          </a:lstStyle>
          <a:p>
            <a:r>
              <a:rPr lang="en-US" dirty="0"/>
              <a:t>Use for Title Slide</a:t>
            </a:r>
          </a:p>
        </p:txBody>
      </p:sp>
      <p:sp>
        <p:nvSpPr>
          <p:cNvPr id="3" name="Subtitle 2"/>
          <p:cNvSpPr>
            <a:spLocks noGrp="1"/>
          </p:cNvSpPr>
          <p:nvPr>
            <p:ph type="subTitle" idx="1"/>
          </p:nvPr>
        </p:nvSpPr>
        <p:spPr>
          <a:xfrm>
            <a:off x="469232" y="3602038"/>
            <a:ext cx="6316579" cy="1655762"/>
          </a:xfrm>
        </p:spPr>
        <p:txBody>
          <a:bodyPr/>
          <a:lstStyle>
            <a:lvl1pPr marL="0" indent="0" algn="ctr">
              <a:buNone/>
              <a:defRPr sz="2400" b="1" i="0">
                <a:solidFill>
                  <a:schemeClr val="bg1"/>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0C03066D-9100-F249-8EFB-937BE9FB962D}"/>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3722871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158" y="406400"/>
            <a:ext cx="6452937" cy="1173922"/>
          </a:xfrm>
        </p:spPr>
        <p:txBody>
          <a:bodyPr anchor="ctr"/>
          <a:lstStyle>
            <a:lvl1pPr algn="ctr">
              <a:defRPr sz="6000" baseline="0">
                <a:solidFill>
                  <a:schemeClr val="bg1"/>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6A228D7-EDF0-9747-980E-75219C4D5B20}"/>
              </a:ext>
            </a:extLst>
          </p:cNvPr>
          <p:cNvSpPr>
            <a:spLocks noGrp="1"/>
          </p:cNvSpPr>
          <p:nvPr>
            <p:ph idx="1"/>
          </p:nvPr>
        </p:nvSpPr>
        <p:spPr>
          <a:xfrm>
            <a:off x="441157" y="1825625"/>
            <a:ext cx="6452937" cy="4351338"/>
          </a:xfrm>
          <a:prstGeom prst="rect">
            <a:avLst/>
          </a:prstGeom>
          <a:noFill/>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0865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50495" y="1122363"/>
            <a:ext cx="5329989" cy="2387600"/>
          </a:xfrm>
        </p:spPr>
        <p:txBody>
          <a:bodyPr anchor="b"/>
          <a:lstStyle>
            <a:lvl1pPr algn="ctr">
              <a:defRPr sz="6000" baseline="0">
                <a:solidFill>
                  <a:schemeClr val="bg1"/>
                </a:solidFill>
              </a:defRPr>
            </a:lvl1pPr>
          </a:lstStyle>
          <a:p>
            <a:r>
              <a:rPr lang="en-US" dirty="0"/>
              <a:t>Use For Title Slide</a:t>
            </a:r>
          </a:p>
        </p:txBody>
      </p:sp>
      <p:sp>
        <p:nvSpPr>
          <p:cNvPr id="7" name="Footer Placeholder 4">
            <a:extLst>
              <a:ext uri="{FF2B5EF4-FFF2-40B4-BE49-F238E27FC236}">
                <a16:creationId xmlns:a16="http://schemas.microsoft.com/office/drawing/2014/main" id="{C8055FB8-9710-414A-9F4B-A0F377FB3899}"/>
              </a:ext>
            </a:extLst>
          </p:cNvPr>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4060437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Footer Placeholder 4">
            <a:extLst>
              <a:ext uri="{FF2B5EF4-FFF2-40B4-BE49-F238E27FC236}">
                <a16:creationId xmlns:a16="http://schemas.microsoft.com/office/drawing/2014/main" id="{3CCCE87E-859D-2089-5A83-519D1B63A8D1}"/>
              </a:ext>
            </a:extLst>
          </p:cNvPr>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40940687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1F971FFE-5F82-214F-B930-074FEDA41A11}"/>
              </a:ext>
            </a:extLst>
          </p:cNvPr>
          <p:cNvSpPr>
            <a:spLocks noGrp="1"/>
          </p:cNvSpPr>
          <p:nvPr>
            <p:ph idx="1"/>
          </p:nvPr>
        </p:nvSpPr>
        <p:spPr>
          <a:xfrm>
            <a:off x="311949" y="1825625"/>
            <a:ext cx="6007768" cy="4257584"/>
          </a:xfrm>
          <a:prstGeom prst="rect">
            <a:avLst/>
          </a:prstGeom>
        </p:spPr>
        <p:txBody>
          <a:bodyPr vert="horz" lIns="91440" tIns="45720" rIns="91440" bIns="45720" rtlCol="0">
            <a:normAutofit/>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3691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3" name="Footer Placeholder 4">
            <a:extLst>
              <a:ext uri="{FF2B5EF4-FFF2-40B4-BE49-F238E27FC236}">
                <a16:creationId xmlns:a16="http://schemas.microsoft.com/office/drawing/2014/main" id="{54BB3F2B-252E-2FC8-F866-D60418A41A60}"/>
              </a:ext>
            </a:extLst>
          </p:cNvPr>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spTree>
    <p:extLst>
      <p:ext uri="{BB962C8B-B14F-4D97-AF65-F5344CB8AC3E}">
        <p14:creationId xmlns:p14="http://schemas.microsoft.com/office/powerpoint/2010/main" val="1206060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401680" y="6288042"/>
            <a:ext cx="4114800" cy="365125"/>
          </a:xfrm>
        </p:spPr>
        <p:txBody>
          <a:bodyPr/>
          <a:lstStyle>
            <a:lvl1pPr>
              <a:defRPr>
                <a:solidFill>
                  <a:srgbClr val="005CB9"/>
                </a:solidFill>
              </a:defRPr>
            </a:lvl1pPr>
          </a:lstStyle>
          <a:p>
            <a:endParaRPr lang="en-US" dirty="0"/>
          </a:p>
        </p:txBody>
      </p:sp>
    </p:spTree>
    <p:extLst>
      <p:ext uri="{BB962C8B-B14F-4D97-AF65-F5344CB8AC3E}">
        <p14:creationId xmlns:p14="http://schemas.microsoft.com/office/powerpoint/2010/main" val="326317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Slide Number Placeholder 5">
            <a:extLst>
              <a:ext uri="{FF2B5EF4-FFF2-40B4-BE49-F238E27FC236}">
                <a16:creationId xmlns:a16="http://schemas.microsoft.com/office/drawing/2014/main" id="{2153B116-7B70-587C-DDBF-77C9270196DD}"/>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2007279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p:txBody>
          <a:bodyPr/>
          <a:lstStyle/>
          <a:p>
            <a:endParaRPr lang="en-US"/>
          </a:p>
        </p:txBody>
      </p:sp>
      <p:sp>
        <p:nvSpPr>
          <p:cNvPr id="7" name="Text Placeholder 2">
            <a:extLst>
              <a:ext uri="{FF2B5EF4-FFF2-40B4-BE49-F238E27FC236}">
                <a16:creationId xmlns:a16="http://schemas.microsoft.com/office/drawing/2014/main" id="{7B70D6AA-087E-F240-8E33-F5516D25BC8B}"/>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03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
        <p:nvSpPr>
          <p:cNvPr id="5" name="Footer Placeholder 4"/>
          <p:cNvSpPr>
            <a:spLocks noGrp="1"/>
          </p:cNvSpPr>
          <p:nvPr>
            <p:ph type="ftr" sz="quarter" idx="11"/>
          </p:nvPr>
        </p:nvSpPr>
        <p:spPr>
          <a:xfrm>
            <a:off x="1293396" y="6179418"/>
            <a:ext cx="4114800" cy="365125"/>
          </a:xfrm>
          <a:prstGeom prst="rect">
            <a:avLst/>
          </a:prstGeom>
        </p:spPr>
        <p:txBody>
          <a:bodyPr/>
          <a:lstStyle>
            <a:lvl1pPr>
              <a:defRPr>
                <a:solidFill>
                  <a:srgbClr val="005CB9"/>
                </a:solidFill>
              </a:defRPr>
            </a:lvl1pPr>
          </a:lstStyle>
          <a:p>
            <a:endParaRPr lang="en-US" dirty="0"/>
          </a:p>
        </p:txBody>
      </p:sp>
    </p:spTree>
    <p:extLst>
      <p:ext uri="{BB962C8B-B14F-4D97-AF65-F5344CB8AC3E}">
        <p14:creationId xmlns:p14="http://schemas.microsoft.com/office/powerpoint/2010/main" val="1794902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106" y="1122363"/>
            <a:ext cx="6075948" cy="2387600"/>
          </a:xfrm>
        </p:spPr>
        <p:txBody>
          <a:bodyPr anchor="ctr"/>
          <a:lstStyle>
            <a:lvl1pPr algn="ctr">
              <a:defRPr sz="6000" baseline="0">
                <a:solidFill>
                  <a:srgbClr val="005CB9"/>
                </a:solidFill>
              </a:defRPr>
            </a:lvl1pPr>
          </a:lstStyle>
          <a:p>
            <a:r>
              <a:rPr lang="en-US" dirty="0"/>
              <a:t>Use for Title Slide</a:t>
            </a:r>
          </a:p>
        </p:txBody>
      </p:sp>
      <p:sp>
        <p:nvSpPr>
          <p:cNvPr id="3" name="Subtitle 2"/>
          <p:cNvSpPr>
            <a:spLocks noGrp="1"/>
          </p:cNvSpPr>
          <p:nvPr>
            <p:ph type="subTitle" idx="1"/>
          </p:nvPr>
        </p:nvSpPr>
        <p:spPr>
          <a:xfrm>
            <a:off x="421106" y="3602038"/>
            <a:ext cx="6075948" cy="1655762"/>
          </a:xfrm>
        </p:spPr>
        <p:txBody>
          <a:bodyPr/>
          <a:lstStyle>
            <a:lvl1pPr marL="0" indent="0" algn="ctr">
              <a:buNone/>
              <a:defRPr sz="2400" b="1" i="0">
                <a:solidFill>
                  <a:srgbClr val="005CB9"/>
                </a:solidFill>
                <a:latin typeface="VAG Rounded Next SemiBold"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240649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1949" y="406400"/>
            <a:ext cx="6452937" cy="1173922"/>
          </a:xfrm>
        </p:spPr>
        <p:txBody>
          <a:bodyPr anchor="ctr"/>
          <a:lstStyle>
            <a:lvl1pPr algn="ctr">
              <a:defRPr sz="6000" baseline="0">
                <a:solidFill>
                  <a:srgbClr val="005CB9"/>
                </a:solidFill>
              </a:defRPr>
            </a:lvl1pPr>
          </a:lstStyle>
          <a:p>
            <a:r>
              <a:rPr lang="en-US" dirty="0"/>
              <a:t>Use for Title Slide</a:t>
            </a:r>
          </a:p>
        </p:txBody>
      </p:sp>
      <p:sp>
        <p:nvSpPr>
          <p:cNvPr id="6" name="Text Placeholder 2">
            <a:extLst>
              <a:ext uri="{FF2B5EF4-FFF2-40B4-BE49-F238E27FC236}">
                <a16:creationId xmlns:a16="http://schemas.microsoft.com/office/drawing/2014/main" id="{11A082CC-6C39-A44F-8361-B789815BE036}"/>
              </a:ext>
            </a:extLst>
          </p:cNvPr>
          <p:cNvSpPr>
            <a:spLocks noGrp="1"/>
          </p:cNvSpPr>
          <p:nvPr>
            <p:ph idx="1"/>
          </p:nvPr>
        </p:nvSpPr>
        <p:spPr>
          <a:xfrm>
            <a:off x="311949" y="1786252"/>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3382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5012" y="1122363"/>
            <a:ext cx="5931568" cy="2387600"/>
          </a:xfrm>
        </p:spPr>
        <p:txBody>
          <a:bodyPr anchor="b"/>
          <a:lstStyle>
            <a:lvl1pPr algn="ctr">
              <a:defRPr sz="6000" baseline="0">
                <a:solidFill>
                  <a:srgbClr val="005CB9"/>
                </a:solidFill>
              </a:defRPr>
            </a:lvl1pPr>
          </a:lstStyle>
          <a:p>
            <a:r>
              <a:rPr lang="en-US" dirty="0"/>
              <a:t>Use For Title Slide</a:t>
            </a:r>
          </a:p>
        </p:txBody>
      </p:sp>
    </p:spTree>
    <p:extLst>
      <p:ext uri="{BB962C8B-B14F-4D97-AF65-F5344CB8AC3E}">
        <p14:creationId xmlns:p14="http://schemas.microsoft.com/office/powerpoint/2010/main" val="72915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C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40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1480" y="457200"/>
            <a:ext cx="3932237" cy="1600200"/>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5044880"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01480" y="2057400"/>
            <a:ext cx="3932237"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E94BAE7-194D-E93F-F632-F0139E776BB5}"/>
              </a:ext>
            </a:extLst>
          </p:cNvPr>
          <p:cNvSpPr>
            <a:spLocks noGrp="1"/>
          </p:cNvSpPr>
          <p:nvPr>
            <p:ph type="sldNum" sz="quarter" idx="12"/>
          </p:nvPr>
        </p:nvSpPr>
        <p:spPr>
          <a:xfrm>
            <a:off x="10606032" y="6306957"/>
            <a:ext cx="493059" cy="371836"/>
          </a:xfrm>
        </p:spPr>
        <p:txBody>
          <a:bodyPr/>
          <a:lstStyle>
            <a:lvl1pPr>
              <a:defRPr>
                <a:solidFill>
                  <a:schemeClr val="tx1"/>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386984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lstStyle>
            <a:lvl1pPr algn="ctr">
              <a:defRPr sz="6000" baseline="0">
                <a:solidFill>
                  <a:srgbClr val="005CB9"/>
                </a:solidFill>
              </a:defRPr>
            </a:lvl1pPr>
          </a:lstStyle>
          <a:p>
            <a:r>
              <a:rPr lang="en-US" dirty="0"/>
              <a:t>Brand Template CM Blue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baseline="0">
                <a:solidFill>
                  <a:srgbClr val="005CB9"/>
                </a:solidFill>
                <a:latin typeface="VAG Rounded Next" panose="020F05020202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grpSp>
        <p:nvGrpSpPr>
          <p:cNvPr id="5" name="Group 4">
            <a:extLst>
              <a:ext uri="{FF2B5EF4-FFF2-40B4-BE49-F238E27FC236}">
                <a16:creationId xmlns:a16="http://schemas.microsoft.com/office/drawing/2014/main" id="{0E7355DF-D649-B4DD-7627-226E5449775E}"/>
              </a:ext>
            </a:extLst>
          </p:cNvPr>
          <p:cNvGrpSpPr/>
          <p:nvPr userDrawn="1"/>
        </p:nvGrpSpPr>
        <p:grpSpPr>
          <a:xfrm>
            <a:off x="3760224" y="6121427"/>
            <a:ext cx="4871404" cy="693333"/>
            <a:chOff x="4545083" y="6226629"/>
            <a:chExt cx="4104763" cy="584219"/>
          </a:xfrm>
        </p:grpSpPr>
        <p:pic>
          <p:nvPicPr>
            <p:cNvPr id="6" name="Picture 11">
              <a:extLst>
                <a:ext uri="{FF2B5EF4-FFF2-40B4-BE49-F238E27FC236}">
                  <a16:creationId xmlns:a16="http://schemas.microsoft.com/office/drawing/2014/main" id="{B09ECF1C-CF78-D364-6A28-815E496C87D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526119" y="6226629"/>
              <a:ext cx="834222" cy="584219"/>
            </a:xfrm>
            <a:prstGeom prst="rect">
              <a:avLst/>
            </a:prstGeom>
          </p:spPr>
        </p:pic>
        <p:pic>
          <p:nvPicPr>
            <p:cNvPr id="7" name="Picture 6">
              <a:extLst>
                <a:ext uri="{FF2B5EF4-FFF2-40B4-BE49-F238E27FC236}">
                  <a16:creationId xmlns:a16="http://schemas.microsoft.com/office/drawing/2014/main" id="{963F4EF3-D828-08D6-A7A9-0468C85CEC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94841" y="6248303"/>
              <a:ext cx="624517" cy="522523"/>
            </a:xfrm>
            <a:prstGeom prst="rect">
              <a:avLst/>
            </a:prstGeom>
          </p:spPr>
        </p:pic>
        <p:pic>
          <p:nvPicPr>
            <p:cNvPr id="8" name="Picture 14">
              <a:extLst>
                <a:ext uri="{FF2B5EF4-FFF2-40B4-BE49-F238E27FC236}">
                  <a16:creationId xmlns:a16="http://schemas.microsoft.com/office/drawing/2014/main" id="{B54F645C-620B-3E7A-48F8-48C4A75389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471344" y="6396871"/>
              <a:ext cx="1178502" cy="302809"/>
            </a:xfrm>
            <a:prstGeom prst="rect">
              <a:avLst/>
            </a:prstGeom>
          </p:spPr>
        </p:pic>
        <p:pic>
          <p:nvPicPr>
            <p:cNvPr id="11" name="Picture 10">
              <a:extLst>
                <a:ext uri="{FF2B5EF4-FFF2-40B4-BE49-F238E27FC236}">
                  <a16:creationId xmlns:a16="http://schemas.microsoft.com/office/drawing/2014/main" id="{73AF63FF-9FE5-5261-6072-FCFDC5930AF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5206631" y="6248546"/>
              <a:ext cx="424815" cy="522036"/>
            </a:xfrm>
            <a:prstGeom prst="rect">
              <a:avLst/>
            </a:prstGeom>
          </p:spPr>
        </p:pic>
        <p:pic>
          <p:nvPicPr>
            <p:cNvPr id="12" name="Picture 11" descr="A blue and white badge with text&#10;&#10;Description automatically generated">
              <a:extLst>
                <a:ext uri="{FF2B5EF4-FFF2-40B4-BE49-F238E27FC236}">
                  <a16:creationId xmlns:a16="http://schemas.microsoft.com/office/drawing/2014/main" id="{ECB71718-232C-FD42-616F-B5A6D0F3020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45083" y="6266638"/>
              <a:ext cx="498153" cy="498153"/>
            </a:xfrm>
            <a:prstGeom prst="rect">
              <a:avLst/>
            </a:prstGeom>
          </p:spPr>
        </p:pic>
      </p:grpSp>
    </p:spTree>
    <p:extLst>
      <p:ext uri="{BB962C8B-B14F-4D97-AF65-F5344CB8AC3E}">
        <p14:creationId xmlns:p14="http://schemas.microsoft.com/office/powerpoint/2010/main" val="231697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855720" y="6279080"/>
            <a:ext cx="4114800" cy="365125"/>
          </a:xfrm>
        </p:spPr>
        <p:txBody>
          <a:bodyPr/>
          <a:lstStyle/>
          <a:p>
            <a:endParaRPr lang="en-US"/>
          </a:p>
        </p:txBody>
      </p:sp>
      <p:sp>
        <p:nvSpPr>
          <p:cNvPr id="7" name="Slide Number Placeholder 5">
            <a:extLst>
              <a:ext uri="{FF2B5EF4-FFF2-40B4-BE49-F238E27FC236}">
                <a16:creationId xmlns:a16="http://schemas.microsoft.com/office/drawing/2014/main" id="{FD583408-F86C-35D5-C62B-74BFBE6C2A00}"/>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76457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CB9"/>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05CB9"/>
                </a:solidFill>
              </a:defRPr>
            </a:lvl1pPr>
            <a:lvl2pPr>
              <a:defRPr>
                <a:solidFill>
                  <a:srgbClr val="005CB9"/>
                </a:solidFill>
              </a:defRPr>
            </a:lvl2pPr>
            <a:lvl3pPr>
              <a:defRPr>
                <a:solidFill>
                  <a:srgbClr val="005CB9"/>
                </a:solidFill>
              </a:defRPr>
            </a:lvl3pPr>
            <a:lvl4pPr>
              <a:defRPr>
                <a:solidFill>
                  <a:srgbClr val="005CB9"/>
                </a:solidFill>
              </a:defRPr>
            </a:lvl4pPr>
            <a:lvl5pPr>
              <a:defRPr>
                <a:solidFill>
                  <a:srgbClr val="005CB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F4185B88-4174-1A1D-2412-FBF3BA418BB3}"/>
              </a:ext>
            </a:extLst>
          </p:cNvPr>
          <p:cNvSpPr>
            <a:spLocks noGrp="1"/>
          </p:cNvSpPr>
          <p:nvPr>
            <p:ph type="sldNum" sz="quarter" idx="4"/>
          </p:nvPr>
        </p:nvSpPr>
        <p:spPr>
          <a:xfrm>
            <a:off x="8440352" y="6279080"/>
            <a:ext cx="493059" cy="371836"/>
          </a:xfrm>
          <a:prstGeom prst="rect">
            <a:avLst/>
          </a:prstGeom>
        </p:spPr>
        <p:txBody>
          <a:bodyPr vert="horz" lIns="91440" tIns="45720" rIns="91440" bIns="45720" rtlCol="0" anchor="ctr"/>
          <a:lstStyle>
            <a:lvl1pPr algn="ctr">
              <a:defRPr sz="1100">
                <a:solidFill>
                  <a:schemeClr val="bg2"/>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119700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2.xml"/><Relationship Id="rId7" Type="http://schemas.openxmlformats.org/officeDocument/2006/relationships/image" Target="../media/image32.emf"/><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36.emf"/><Relationship Id="rId5" Type="http://schemas.openxmlformats.org/officeDocument/2006/relationships/image" Target="../media/image35.jpeg"/><Relationship Id="rId4" Type="http://schemas.openxmlformats.org/officeDocument/2006/relationships/theme" Target="../theme/theme10.xml"/><Relationship Id="rId9"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45.xml"/><Relationship Id="rId7" Type="http://schemas.openxmlformats.org/officeDocument/2006/relationships/image" Target="../media/image32.emf"/><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8.emf"/><Relationship Id="rId5" Type="http://schemas.openxmlformats.org/officeDocument/2006/relationships/image" Target="../media/image37.jpg"/><Relationship Id="rId4" Type="http://schemas.openxmlformats.org/officeDocument/2006/relationships/theme" Target="../theme/theme11.xml"/><Relationship Id="rId9"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48.xml"/><Relationship Id="rId7" Type="http://schemas.openxmlformats.org/officeDocument/2006/relationships/image" Target="../media/image23.emf"/><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40.emf"/><Relationship Id="rId5" Type="http://schemas.openxmlformats.org/officeDocument/2006/relationships/image" Target="../media/image39.jpeg"/><Relationship Id="rId4" Type="http://schemas.openxmlformats.org/officeDocument/2006/relationships/theme" Target="../theme/theme12.xml"/><Relationship Id="rId9"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1.xml"/><Relationship Id="rId7" Type="http://schemas.openxmlformats.org/officeDocument/2006/relationships/image" Target="../media/image23.emf"/><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42.emf"/><Relationship Id="rId5" Type="http://schemas.openxmlformats.org/officeDocument/2006/relationships/image" Target="../media/image41.jpeg"/><Relationship Id="rId4" Type="http://schemas.openxmlformats.org/officeDocument/2006/relationships/theme" Target="../theme/theme13.xml"/><Relationship Id="rId9"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54.xml"/><Relationship Id="rId7" Type="http://schemas.openxmlformats.org/officeDocument/2006/relationships/image" Target="../media/image23.emf"/><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44.jpeg"/><Relationship Id="rId5" Type="http://schemas.openxmlformats.org/officeDocument/2006/relationships/image" Target="../media/image43.emf"/><Relationship Id="rId4" Type="http://schemas.openxmlformats.org/officeDocument/2006/relationships/theme" Target="../theme/theme14.xml"/><Relationship Id="rId9"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theme" Target="../theme/theme15.xml"/><Relationship Id="rId1" Type="http://schemas.openxmlformats.org/officeDocument/2006/relationships/slideLayout" Target="../slideLayouts/slideLayout55.xml"/><Relationship Id="rId5" Type="http://schemas.openxmlformats.org/officeDocument/2006/relationships/image" Target="../media/image3.png"/><Relationship Id="rId4" Type="http://schemas.openxmlformats.org/officeDocument/2006/relationships/image" Target="../media/image4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1.png"/><Relationship Id="rId4" Type="http://schemas.openxmlformats.org/officeDocument/2006/relationships/slideLayout" Target="../slideLayouts/slideLayout10.xml"/><Relationship Id="rId9" Type="http://schemas.openxmlformats.org/officeDocument/2006/relationships/image" Target="../media/image10.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1.png"/><Relationship Id="rId4" Type="http://schemas.openxmlformats.org/officeDocument/2006/relationships/slideLayout" Target="../slideLayouts/slideLayout16.xml"/><Relationship Id="rId9"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1.png"/><Relationship Id="rId4" Type="http://schemas.openxmlformats.org/officeDocument/2006/relationships/slideLayout" Target="../slideLayouts/slideLayout22.xml"/><Relationship Id="rId9"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7.xml"/><Relationship Id="rId7" Type="http://schemas.openxmlformats.org/officeDocument/2006/relationships/image" Target="../media/image23.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22.emf"/><Relationship Id="rId5" Type="http://schemas.openxmlformats.org/officeDocument/2006/relationships/image" Target="../media/image21.jpg"/><Relationship Id="rId4" Type="http://schemas.openxmlformats.org/officeDocument/2006/relationships/theme" Target="../theme/theme5.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0.xml"/><Relationship Id="rId7" Type="http://schemas.openxmlformats.org/officeDocument/2006/relationships/image" Target="../media/image23.emf"/><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6.emf"/><Relationship Id="rId5" Type="http://schemas.openxmlformats.org/officeDocument/2006/relationships/image" Target="../media/image25.jpg"/><Relationship Id="rId4" Type="http://schemas.openxmlformats.org/officeDocument/2006/relationships/theme" Target="../theme/theme6.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3.xml"/><Relationship Id="rId7" Type="http://schemas.openxmlformats.org/officeDocument/2006/relationships/image" Target="../media/image23.emf"/><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28.emf"/><Relationship Id="rId5" Type="http://schemas.openxmlformats.org/officeDocument/2006/relationships/image" Target="../media/image27.jpg"/><Relationship Id="rId4" Type="http://schemas.openxmlformats.org/officeDocument/2006/relationships/theme" Target="../theme/theme7.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36.xml"/><Relationship Id="rId7" Type="http://schemas.openxmlformats.org/officeDocument/2006/relationships/image" Target="../media/image23.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theme" Target="../theme/theme8.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slideLayout" Target="../slideLayouts/slideLayout39.xml"/><Relationship Id="rId7" Type="http://schemas.openxmlformats.org/officeDocument/2006/relationships/image" Target="../media/image33.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32.emf"/><Relationship Id="rId5" Type="http://schemas.openxmlformats.org/officeDocument/2006/relationships/image" Target="../media/image31.jpeg"/><Relationship Id="rId4" Type="http://schemas.openxmlformats.org/officeDocument/2006/relationships/theme" Target="../theme/theme9.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6501D2-60F7-9D44-0CEC-D3D21069A6D2}"/>
              </a:ext>
            </a:extLst>
          </p:cNvPr>
          <p:cNvPicPr>
            <a:picLocks noChangeAspect="1"/>
          </p:cNvPicPr>
          <p:nvPr userDrawn="1"/>
        </p:nvPicPr>
        <p:blipFill>
          <a:blip r:embed="rId8"/>
          <a:stretch>
            <a:fillRect/>
          </a:stretch>
        </p:blipFill>
        <p:spPr>
          <a:xfrm>
            <a:off x="659298" y="6307019"/>
            <a:ext cx="2092380" cy="432310"/>
          </a:xfrm>
          <a:prstGeom prst="rect">
            <a:avLst/>
          </a:prstGeom>
        </p:spPr>
      </p:pic>
      <p:sp>
        <p:nvSpPr>
          <p:cNvPr id="2" name="Title Placeholder 1"/>
          <p:cNvSpPr>
            <a:spLocks noGrp="1"/>
          </p:cNvSpPr>
          <p:nvPr>
            <p:ph type="title"/>
          </p:nvPr>
        </p:nvSpPr>
        <p:spPr>
          <a:xfrm>
            <a:off x="679176" y="365125"/>
            <a:ext cx="10543006"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679176" y="1825625"/>
            <a:ext cx="10543006"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88042"/>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193792" y="6306957"/>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pic>
        <p:nvPicPr>
          <p:cNvPr id="10" name="Picture 9">
            <a:extLst>
              <a:ext uri="{FF2B5EF4-FFF2-40B4-BE49-F238E27FC236}">
                <a16:creationId xmlns:a16="http://schemas.microsoft.com/office/drawing/2014/main" id="{35A17F0B-FB42-15C2-6966-4984F1690C7F}"/>
              </a:ext>
            </a:extLst>
          </p:cNvPr>
          <p:cNvPicPr>
            <a:picLocks noChangeAspect="1"/>
          </p:cNvPicPr>
          <p:nvPr userDrawn="1"/>
        </p:nvPicPr>
        <p:blipFill>
          <a:blip r:embed="rId9"/>
          <a:stretch>
            <a:fillRect/>
          </a:stretch>
        </p:blipFill>
        <p:spPr>
          <a:xfrm>
            <a:off x="10802039" y="5540749"/>
            <a:ext cx="1398274" cy="1325564"/>
          </a:xfrm>
          <a:prstGeom prst="rect">
            <a:avLst/>
          </a:prstGeom>
        </p:spPr>
      </p:pic>
      <p:pic>
        <p:nvPicPr>
          <p:cNvPr id="4" name="Picture 3" descr="A logo with a person running around a globe&#10;&#10;Description automatically generated">
            <a:extLst>
              <a:ext uri="{FF2B5EF4-FFF2-40B4-BE49-F238E27FC236}">
                <a16:creationId xmlns:a16="http://schemas.microsoft.com/office/drawing/2014/main" id="{374AAAFF-C947-3BD3-62A0-138960BACE5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925591" y="5987251"/>
            <a:ext cx="859536" cy="859536"/>
          </a:xfrm>
          <a:prstGeom prst="rect">
            <a:avLst/>
          </a:prstGeom>
        </p:spPr>
      </p:pic>
    </p:spTree>
    <p:extLst>
      <p:ext uri="{BB962C8B-B14F-4D97-AF65-F5344CB8AC3E}">
        <p14:creationId xmlns:p14="http://schemas.microsoft.com/office/powerpoint/2010/main" val="164571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6E1C4E-1538-8E35-4BE6-13F7C626DB91}"/>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40494"/>
          <a:stretch/>
        </p:blipFill>
        <p:spPr>
          <a:xfrm>
            <a:off x="5850823" y="0"/>
            <a:ext cx="6341177"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pic>
        <p:nvPicPr>
          <p:cNvPr id="5" name="Picture 4">
            <a:extLst>
              <a:ext uri="{FF2B5EF4-FFF2-40B4-BE49-F238E27FC236}">
                <a16:creationId xmlns:a16="http://schemas.microsoft.com/office/drawing/2014/main" id="{58DF2C51-D6B3-F7E9-2BDE-B474122B87A0}"/>
              </a:ext>
            </a:extLst>
          </p:cNvPr>
          <p:cNvPicPr>
            <a:picLocks noChangeAspect="1"/>
          </p:cNvPicPr>
          <p:nvPr userDrawn="1"/>
        </p:nvPicPr>
        <p:blipFill>
          <a:blip r:embed="rId6"/>
          <a:stretch>
            <a:fillRect/>
          </a:stretch>
        </p:blipFill>
        <p:spPr>
          <a:xfrm flipH="1">
            <a:off x="-16626" y="5668133"/>
            <a:ext cx="1198180" cy="1198180"/>
          </a:xfrm>
          <a:prstGeom prst="rect">
            <a:avLst/>
          </a:prstGeom>
        </p:spPr>
      </p:pic>
      <p:pic>
        <p:nvPicPr>
          <p:cNvPr id="10" name="Picture 9">
            <a:extLst>
              <a:ext uri="{FF2B5EF4-FFF2-40B4-BE49-F238E27FC236}">
                <a16:creationId xmlns:a16="http://schemas.microsoft.com/office/drawing/2014/main" id="{DCBE67B2-138A-8BF9-AA89-FBA338E50E0D}"/>
              </a:ext>
            </a:extLst>
          </p:cNvPr>
          <p:cNvPicPr>
            <a:picLocks noChangeAspect="1"/>
          </p:cNvPicPr>
          <p:nvPr userDrawn="1"/>
        </p:nvPicPr>
        <p:blipFill>
          <a:blip r:embed="rId7"/>
          <a:stretch>
            <a:fillRect/>
          </a:stretch>
        </p:blipFill>
        <p:spPr>
          <a:xfrm>
            <a:off x="8470230" y="6031975"/>
            <a:ext cx="3372855" cy="841659"/>
          </a:xfrm>
          <a:prstGeom prst="rect">
            <a:avLst/>
          </a:prstGeom>
        </p:spPr>
      </p:pic>
      <p:pic>
        <p:nvPicPr>
          <p:cNvPr id="12" name="Picture 11">
            <a:extLst>
              <a:ext uri="{FF2B5EF4-FFF2-40B4-BE49-F238E27FC236}">
                <a16:creationId xmlns:a16="http://schemas.microsoft.com/office/drawing/2014/main" id="{9EE3D9F1-4747-DCA2-BDDA-34567146FD67}"/>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3" name="Picture 12" descr="A logo with a person running&#10;&#10;Description automatically generated">
            <a:extLst>
              <a:ext uri="{FF2B5EF4-FFF2-40B4-BE49-F238E27FC236}">
                <a16:creationId xmlns:a16="http://schemas.microsoft.com/office/drawing/2014/main" id="{CC93F5CE-845E-B28E-7C0B-47480E21F2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357976196"/>
      </p:ext>
    </p:extLst>
  </p:cSld>
  <p:clrMap bg1="dk1" tx1="lt1" bg2="dk2" tx2="lt2" accent1="accent1" accent2="accent2" accent3="accent3" accent4="accent4" accent5="accent5" accent6="accent6" hlink="hlink" folHlink="folHlink"/>
  <p:sldLayoutIdLst>
    <p:sldLayoutId id="2147483748" r:id="rId1"/>
    <p:sldLayoutId id="2147483774" r:id="rId2"/>
    <p:sldLayoutId id="2147483749"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6B3073-1869-B74E-94A0-17D0AB7FA9F7}"/>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pic>
        <p:nvPicPr>
          <p:cNvPr id="4" name="Picture 3">
            <a:extLst>
              <a:ext uri="{FF2B5EF4-FFF2-40B4-BE49-F238E27FC236}">
                <a16:creationId xmlns:a16="http://schemas.microsoft.com/office/drawing/2014/main" id="{E488D270-51EA-25A8-D9EF-9F2F605F686C}"/>
              </a:ext>
            </a:extLst>
          </p:cNvPr>
          <p:cNvPicPr>
            <a:picLocks noChangeAspect="1"/>
          </p:cNvPicPr>
          <p:nvPr userDrawn="1"/>
        </p:nvPicPr>
        <p:blipFill>
          <a:blip r:embed="rId6">
            <a:alphaModFix/>
          </a:blip>
          <a:stretch>
            <a:fillRect/>
          </a:stretch>
        </p:blipFill>
        <p:spPr>
          <a:xfrm flipH="1">
            <a:off x="0" y="5930536"/>
            <a:ext cx="927463" cy="927463"/>
          </a:xfrm>
          <a:prstGeom prst="rect">
            <a:avLst/>
          </a:prstGeom>
        </p:spPr>
      </p:pic>
      <p:sp>
        <p:nvSpPr>
          <p:cNvPr id="7" name="Slide Number Placeholder 5">
            <a:extLst>
              <a:ext uri="{FF2B5EF4-FFF2-40B4-BE49-F238E27FC236}">
                <a16:creationId xmlns:a16="http://schemas.microsoft.com/office/drawing/2014/main" id="{67202220-6E11-1D63-ADD4-3404D24CB1E7}"/>
              </a:ext>
            </a:extLst>
          </p:cNvPr>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10" name="Picture 9">
            <a:extLst>
              <a:ext uri="{FF2B5EF4-FFF2-40B4-BE49-F238E27FC236}">
                <a16:creationId xmlns:a16="http://schemas.microsoft.com/office/drawing/2014/main" id="{24D28A68-3EBA-44EF-DE28-C8BB8F316198}"/>
              </a:ext>
            </a:extLst>
          </p:cNvPr>
          <p:cNvPicPr>
            <a:picLocks noChangeAspect="1"/>
          </p:cNvPicPr>
          <p:nvPr userDrawn="1"/>
        </p:nvPicPr>
        <p:blipFill>
          <a:blip r:embed="rId7"/>
          <a:stretch>
            <a:fillRect/>
          </a:stretch>
        </p:blipFill>
        <p:spPr>
          <a:xfrm>
            <a:off x="8470230" y="6031975"/>
            <a:ext cx="3372855" cy="841659"/>
          </a:xfrm>
          <a:prstGeom prst="rect">
            <a:avLst/>
          </a:prstGeom>
        </p:spPr>
      </p:pic>
      <p:pic>
        <p:nvPicPr>
          <p:cNvPr id="13" name="Picture 12">
            <a:extLst>
              <a:ext uri="{FF2B5EF4-FFF2-40B4-BE49-F238E27FC236}">
                <a16:creationId xmlns:a16="http://schemas.microsoft.com/office/drawing/2014/main" id="{1417CD67-F920-7020-591F-A7DE4F1F91DD}"/>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14" name="Picture 13" descr="A logo with a person running&#10;&#10;Description automatically generated">
            <a:extLst>
              <a:ext uri="{FF2B5EF4-FFF2-40B4-BE49-F238E27FC236}">
                <a16:creationId xmlns:a16="http://schemas.microsoft.com/office/drawing/2014/main" id="{92A6C011-AFA0-CB43-4098-AEF43FE0D68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2719380021"/>
      </p:ext>
    </p:extLst>
  </p:cSld>
  <p:clrMap bg1="dk1" tx1="lt1" bg2="dk2" tx2="lt2" accent1="accent1" accent2="accent2" accent3="accent3" accent4="accent4" accent5="accent5" accent6="accent6" hlink="hlink" folHlink="folHlink"/>
  <p:sldLayoutIdLst>
    <p:sldLayoutId id="2147483751" r:id="rId1"/>
    <p:sldLayoutId id="2147483775" r:id="rId2"/>
    <p:sldLayoutId id="2147483752"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erson and a child sitting at a table&#10;&#10;Description automatically generated with medium confidence">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6" y="0"/>
            <a:ext cx="5354052" cy="6877878"/>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2251664" y="6286692"/>
            <a:ext cx="3907364"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403A84A1-91AA-5D37-37B6-CF27F7C09E61}"/>
              </a:ext>
            </a:extLst>
          </p:cNvPr>
          <p:cNvPicPr>
            <a:picLocks noChangeAspect="1"/>
          </p:cNvPicPr>
          <p:nvPr userDrawn="1"/>
        </p:nvPicPr>
        <p:blipFill rotWithShape="1">
          <a:blip r:embed="rId6">
            <a:alphaModFix/>
          </a:blip>
          <a:srcRect l="33059" t="-18410" b="1"/>
          <a:stretch/>
        </p:blipFill>
        <p:spPr>
          <a:xfrm>
            <a:off x="-1" y="6083209"/>
            <a:ext cx="1961767" cy="772093"/>
          </a:xfrm>
          <a:prstGeom prst="rect">
            <a:avLst/>
          </a:prstGeom>
        </p:spPr>
      </p:pic>
      <p:pic>
        <p:nvPicPr>
          <p:cNvPr id="5" name="Picture 4">
            <a:extLst>
              <a:ext uri="{FF2B5EF4-FFF2-40B4-BE49-F238E27FC236}">
                <a16:creationId xmlns:a16="http://schemas.microsoft.com/office/drawing/2014/main" id="{EE90A5EB-68F0-DF18-E813-7E35ECCFCB5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6" name="Picture 5">
            <a:extLst>
              <a:ext uri="{FF2B5EF4-FFF2-40B4-BE49-F238E27FC236}">
                <a16:creationId xmlns:a16="http://schemas.microsoft.com/office/drawing/2014/main" id="{D06C3E18-9078-2A2A-B21A-36F2A68E81A2}"/>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8" name="Picture 7" descr="A logo with a person running around a globe&#10;&#10;Description automatically generated">
            <a:extLst>
              <a:ext uri="{FF2B5EF4-FFF2-40B4-BE49-F238E27FC236}">
                <a16:creationId xmlns:a16="http://schemas.microsoft.com/office/drawing/2014/main" id="{22503237-F7DB-45B1-E5CD-777EC35F865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1710325775"/>
      </p:ext>
    </p:extLst>
  </p:cSld>
  <p:clrMap bg1="dk1" tx1="lt1" bg2="dk2" tx2="lt2" accent1="accent1" accent2="accent2" accent3="accent3" accent4="accent4" accent5="accent5" accent6="accent6" hlink="hlink" folHlink="folHlink"/>
  <p:sldLayoutIdLst>
    <p:sldLayoutId id="2147483727" r:id="rId1"/>
    <p:sldLayoutId id="2147483776" r:id="rId2"/>
    <p:sldLayoutId id="214748366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837948" y="0"/>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1335505" y="6249767"/>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5A8226FF-937A-9115-B299-1DB5931F9F27}"/>
              </a:ext>
            </a:extLst>
          </p:cNvPr>
          <p:cNvPicPr>
            <a:picLocks noChangeAspect="1"/>
          </p:cNvPicPr>
          <p:nvPr userDrawn="1"/>
        </p:nvPicPr>
        <p:blipFill>
          <a:blip r:embed="rId6">
            <a:alphaModFix/>
          </a:blip>
          <a:stretch>
            <a:fillRect/>
          </a:stretch>
        </p:blipFill>
        <p:spPr>
          <a:xfrm rot="5400000" flipV="1">
            <a:off x="10878933" y="5557934"/>
            <a:ext cx="1325563" cy="1325563"/>
          </a:xfrm>
          <a:prstGeom prst="rect">
            <a:avLst/>
          </a:prstGeom>
        </p:spPr>
      </p:pic>
      <p:pic>
        <p:nvPicPr>
          <p:cNvPr id="5" name="Picture 4">
            <a:extLst>
              <a:ext uri="{FF2B5EF4-FFF2-40B4-BE49-F238E27FC236}">
                <a16:creationId xmlns:a16="http://schemas.microsoft.com/office/drawing/2014/main" id="{D7D4EC2B-2E72-5B39-D873-51E350C18F3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8" name="Picture 7">
            <a:extLst>
              <a:ext uri="{FF2B5EF4-FFF2-40B4-BE49-F238E27FC236}">
                <a16:creationId xmlns:a16="http://schemas.microsoft.com/office/drawing/2014/main" id="{B6209E5B-B643-C5AE-7C05-AF7DE3586DF5}"/>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9" name="Picture 8" descr="A logo with a person running around a globe&#10;&#10;Description automatically generated">
            <a:extLst>
              <a:ext uri="{FF2B5EF4-FFF2-40B4-BE49-F238E27FC236}">
                <a16:creationId xmlns:a16="http://schemas.microsoft.com/office/drawing/2014/main" id="{99CDED1C-43B5-94B1-A5B0-6337DFB2C68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1752799043"/>
      </p:ext>
    </p:extLst>
  </p:cSld>
  <p:clrMap bg1="dk1" tx1="lt1" bg2="dk2" tx2="lt2" accent1="accent1" accent2="accent2" accent3="accent3" accent4="accent4" accent5="accent5" accent6="accent6" hlink="hlink" folHlink="folHlink"/>
  <p:sldLayoutIdLst>
    <p:sldLayoutId id="2147483754" r:id="rId1"/>
    <p:sldLayoutId id="2147483777" r:id="rId2"/>
    <p:sldLayoutId id="2147483755"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EEFECB-6CB0-74D6-CAE3-A817A0932913}"/>
              </a:ext>
            </a:extLst>
          </p:cNvPr>
          <p:cNvPicPr>
            <a:picLocks noChangeAspect="1"/>
          </p:cNvPicPr>
          <p:nvPr userDrawn="1"/>
        </p:nvPicPr>
        <p:blipFill>
          <a:blip r:embed="rId5"/>
          <a:stretch>
            <a:fillRect/>
          </a:stretch>
        </p:blipFill>
        <p:spPr>
          <a:xfrm flipH="1">
            <a:off x="0" y="4834289"/>
            <a:ext cx="3907364" cy="2023711"/>
          </a:xfrm>
          <a:prstGeom prst="rect">
            <a:avLst/>
          </a:prstGeom>
        </p:spPr>
      </p:pic>
      <p:pic>
        <p:nvPicPr>
          <p:cNvPr id="10" name="Picture 9">
            <a:extLst>
              <a:ext uri="{FF2B5EF4-FFF2-40B4-BE49-F238E27FC236}">
                <a16:creationId xmlns:a16="http://schemas.microsoft.com/office/drawing/2014/main" id="{BC063120-9E39-5744-85EF-803CBAA742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6845443" y="-1"/>
            <a:ext cx="5354052" cy="6874517"/>
          </a:xfrm>
          <a:prstGeom prst="rect">
            <a:avLst/>
          </a:prstGeom>
        </p:spPr>
      </p:pic>
      <p:sp>
        <p:nvSpPr>
          <p:cNvPr id="2" name="Title Placeholder 1"/>
          <p:cNvSpPr>
            <a:spLocks noGrp="1"/>
          </p:cNvSpPr>
          <p:nvPr>
            <p:ph type="title"/>
          </p:nvPr>
        </p:nvSpPr>
        <p:spPr>
          <a:xfrm>
            <a:off x="336884" y="365125"/>
            <a:ext cx="6112042"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36884" y="1825625"/>
            <a:ext cx="6112042" cy="4257584"/>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65CE2E8-6A57-A77F-5EE2-905B7134EE5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940040" y="6076852"/>
            <a:ext cx="3276600" cy="801026"/>
          </a:xfrm>
          <a:prstGeom prst="rect">
            <a:avLst/>
          </a:prstGeom>
        </p:spPr>
      </p:pic>
      <p:pic>
        <p:nvPicPr>
          <p:cNvPr id="6" name="Picture 5">
            <a:extLst>
              <a:ext uri="{FF2B5EF4-FFF2-40B4-BE49-F238E27FC236}">
                <a16:creationId xmlns:a16="http://schemas.microsoft.com/office/drawing/2014/main" id="{F63A410C-810F-56CF-C115-69983D33958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8097961" y="6261105"/>
            <a:ext cx="2046357" cy="422801"/>
          </a:xfrm>
          <a:prstGeom prst="rect">
            <a:avLst/>
          </a:prstGeom>
        </p:spPr>
      </p:pic>
      <p:pic>
        <p:nvPicPr>
          <p:cNvPr id="8" name="Picture 7" descr="A logo with a person running around a globe&#10;&#10;Description automatically generated">
            <a:extLst>
              <a:ext uri="{FF2B5EF4-FFF2-40B4-BE49-F238E27FC236}">
                <a16:creationId xmlns:a16="http://schemas.microsoft.com/office/drawing/2014/main" id="{989E06DF-C2E9-2F73-6D41-4C727E01418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34742" y="6042737"/>
            <a:ext cx="859536" cy="859536"/>
          </a:xfrm>
          <a:prstGeom prst="rect">
            <a:avLst/>
          </a:prstGeom>
        </p:spPr>
      </p:pic>
    </p:spTree>
    <p:extLst>
      <p:ext uri="{BB962C8B-B14F-4D97-AF65-F5344CB8AC3E}">
        <p14:creationId xmlns:p14="http://schemas.microsoft.com/office/powerpoint/2010/main" val="589264557"/>
      </p:ext>
    </p:extLst>
  </p:cSld>
  <p:clrMap bg1="dk1" tx1="lt1" bg2="dk2" tx2="lt2" accent1="accent1" accent2="accent2" accent3="accent3" accent4="accent4" accent5="accent5" accent6="accent6" hlink="hlink" folHlink="folHlink"/>
  <p:sldLayoutIdLst>
    <p:sldLayoutId id="2147483757" r:id="rId1"/>
    <p:sldLayoutId id="2147483778" r:id="rId2"/>
    <p:sldLayoutId id="2147483758"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21E2BE-A42F-1C9B-05E6-D0C8D6724718}"/>
              </a:ext>
            </a:extLst>
          </p:cNvPr>
          <p:cNvPicPr>
            <a:picLocks noChangeAspect="1"/>
          </p:cNvPicPr>
          <p:nvPr userDrawn="1"/>
        </p:nvPicPr>
        <p:blipFill>
          <a:blip r:embed="rId3">
            <a:alphaModFix/>
          </a:blip>
          <a:stretch>
            <a:fillRect/>
          </a:stretch>
        </p:blipFill>
        <p:spPr>
          <a:xfrm>
            <a:off x="4118048" y="4266583"/>
            <a:ext cx="3974965" cy="791180"/>
          </a:xfrm>
          <a:prstGeom prst="rect">
            <a:avLst/>
          </a:prstGeom>
        </p:spPr>
      </p:pic>
      <p:pic>
        <p:nvPicPr>
          <p:cNvPr id="2" name="Picture 1">
            <a:extLst>
              <a:ext uri="{FF2B5EF4-FFF2-40B4-BE49-F238E27FC236}">
                <a16:creationId xmlns:a16="http://schemas.microsoft.com/office/drawing/2014/main" id="{40321D27-BF3A-9649-9355-FC02449E585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335728" y="2989853"/>
            <a:ext cx="3955904" cy="817335"/>
          </a:xfrm>
          <a:prstGeom prst="rect">
            <a:avLst/>
          </a:prstGeom>
        </p:spPr>
      </p:pic>
      <p:pic>
        <p:nvPicPr>
          <p:cNvPr id="5" name="Picture 4" descr="A logo with a person running around a globe&#10;&#10;Description automatically generated">
            <a:extLst>
              <a:ext uri="{FF2B5EF4-FFF2-40B4-BE49-F238E27FC236}">
                <a16:creationId xmlns:a16="http://schemas.microsoft.com/office/drawing/2014/main" id="{377451E2-5C25-AA96-3BE2-F005AECF4F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06640" y="2585103"/>
            <a:ext cx="1630680" cy="1630680"/>
          </a:xfrm>
          <a:prstGeom prst="rect">
            <a:avLst/>
          </a:prstGeom>
        </p:spPr>
      </p:pic>
    </p:spTree>
    <p:extLst>
      <p:ext uri="{BB962C8B-B14F-4D97-AF65-F5344CB8AC3E}">
        <p14:creationId xmlns:p14="http://schemas.microsoft.com/office/powerpoint/2010/main" val="3100165188"/>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l" defTabSz="914400" rtl="0" eaLnBrk="1" latinLnBrk="0" hangingPunct="1">
        <a:lnSpc>
          <a:spcPct val="90000"/>
        </a:lnSpc>
        <a:spcBef>
          <a:spcPct val="0"/>
        </a:spcBef>
        <a:buNone/>
        <a:defRPr sz="4400" kern="1200" baseline="0">
          <a:solidFill>
            <a:schemeClr val="bg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A0DAF2">
            <a:alpha val="50371"/>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279080"/>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8" name="Picture 7">
            <a:extLst>
              <a:ext uri="{FF2B5EF4-FFF2-40B4-BE49-F238E27FC236}">
                <a16:creationId xmlns:a16="http://schemas.microsoft.com/office/drawing/2014/main" id="{DEE408B0-FC61-EF40-BE8E-2DA6017EA7B1}"/>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040290" y="6319961"/>
            <a:ext cx="2092380" cy="432310"/>
          </a:xfrm>
          <a:prstGeom prst="rect">
            <a:avLst/>
          </a:prstGeom>
        </p:spPr>
      </p:pic>
      <p:pic>
        <p:nvPicPr>
          <p:cNvPr id="7" name="Picture 6">
            <a:extLst>
              <a:ext uri="{FF2B5EF4-FFF2-40B4-BE49-F238E27FC236}">
                <a16:creationId xmlns:a16="http://schemas.microsoft.com/office/drawing/2014/main" id="{6284E1C7-AD87-9D1E-A120-DD1BF33E97B2}"/>
              </a:ext>
            </a:extLst>
          </p:cNvPr>
          <p:cNvPicPr>
            <a:picLocks noChangeAspect="1"/>
          </p:cNvPicPr>
          <p:nvPr userDrawn="1"/>
        </p:nvPicPr>
        <p:blipFill>
          <a:blip r:embed="rId9">
            <a:alphaModFix/>
          </a:blip>
          <a:stretch>
            <a:fillRect/>
          </a:stretch>
        </p:blipFill>
        <p:spPr>
          <a:xfrm>
            <a:off x="0" y="6185056"/>
            <a:ext cx="3357154" cy="672943"/>
          </a:xfrm>
          <a:prstGeom prst="rect">
            <a:avLst/>
          </a:prstGeom>
        </p:spPr>
      </p:pic>
      <p:pic>
        <p:nvPicPr>
          <p:cNvPr id="9" name="Picture 8" descr="A logo with a person running&#10;&#10;Description automatically generated">
            <a:extLst>
              <a:ext uri="{FF2B5EF4-FFF2-40B4-BE49-F238E27FC236}">
                <a16:creationId xmlns:a16="http://schemas.microsoft.com/office/drawing/2014/main" id="{941F62BC-45CC-9B2C-B11A-EDAE3B84785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175710" y="6063107"/>
            <a:ext cx="859536" cy="859536"/>
          </a:xfrm>
          <a:prstGeom prst="rect">
            <a:avLst/>
          </a:prstGeom>
        </p:spPr>
      </p:pic>
    </p:spTree>
    <p:extLst>
      <p:ext uri="{BB962C8B-B14F-4D97-AF65-F5344CB8AC3E}">
        <p14:creationId xmlns:p14="http://schemas.microsoft.com/office/powerpoint/2010/main" val="34255905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97400" y="6311900"/>
            <a:ext cx="4114800" cy="365125"/>
          </a:xfrm>
          <a:prstGeom prst="rect">
            <a:avLst/>
          </a:prstGeom>
        </p:spPr>
        <p:txBody>
          <a:bodyPr vert="horz" lIns="91440" tIns="45720" rIns="91440" bIns="45720" rtlCol="0" anchor="ctr"/>
          <a:lstStyle>
            <a:lvl1pPr algn="ctr">
              <a:defRPr sz="1200">
                <a:solidFill>
                  <a:srgbClr val="59585C"/>
                </a:solidFill>
              </a:defRPr>
            </a:lvl1pPr>
          </a:lstStyle>
          <a:p>
            <a:endParaRPr lang="en-US" dirty="0"/>
          </a:p>
        </p:txBody>
      </p:sp>
      <p:pic>
        <p:nvPicPr>
          <p:cNvPr id="7" name="Picture 6">
            <a:extLst>
              <a:ext uri="{FF2B5EF4-FFF2-40B4-BE49-F238E27FC236}">
                <a16:creationId xmlns:a16="http://schemas.microsoft.com/office/drawing/2014/main" id="{B4736C99-1F09-455B-A02D-F54FA0C4DA86}"/>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0733713" y="5533049"/>
            <a:ext cx="1464975" cy="1324338"/>
          </a:xfrm>
          <a:prstGeom prst="rect">
            <a:avLst/>
          </a:prstGeom>
        </p:spPr>
      </p:pic>
      <p:pic>
        <p:nvPicPr>
          <p:cNvPr id="9" name="Picture 8">
            <a:extLst>
              <a:ext uri="{FF2B5EF4-FFF2-40B4-BE49-F238E27FC236}">
                <a16:creationId xmlns:a16="http://schemas.microsoft.com/office/drawing/2014/main" id="{4A456A69-7DAC-864B-A276-4526E712022B}"/>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pic>
        <p:nvPicPr>
          <p:cNvPr id="8" name="Picture 7" descr="A logo with a person running&#10;&#10;Description automatically generated">
            <a:extLst>
              <a:ext uri="{FF2B5EF4-FFF2-40B4-BE49-F238E27FC236}">
                <a16:creationId xmlns:a16="http://schemas.microsoft.com/office/drawing/2014/main" id="{0FE14CAA-D85E-F3F2-8E9C-A8369FE5924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27390" y="6063107"/>
            <a:ext cx="859536" cy="859536"/>
          </a:xfrm>
          <a:prstGeom prst="rect">
            <a:avLst/>
          </a:prstGeom>
        </p:spPr>
      </p:pic>
      <p:sp>
        <p:nvSpPr>
          <p:cNvPr id="10" name="Slide Number Placeholder 5">
            <a:extLst>
              <a:ext uri="{FF2B5EF4-FFF2-40B4-BE49-F238E27FC236}">
                <a16:creationId xmlns:a16="http://schemas.microsoft.com/office/drawing/2014/main" id="{4C9FB6F4-E93A-CFEE-0262-703324445631}"/>
              </a:ext>
            </a:extLst>
          </p:cNvPr>
          <p:cNvSpPr>
            <a:spLocks noGrp="1"/>
          </p:cNvSpPr>
          <p:nvPr>
            <p:ph type="sldNum" sz="quarter" idx="4"/>
          </p:nvPr>
        </p:nvSpPr>
        <p:spPr>
          <a:xfrm>
            <a:off x="10655232" y="6268888"/>
            <a:ext cx="493059" cy="371836"/>
          </a:xfrm>
          <a:prstGeom prst="rect">
            <a:avLst/>
          </a:prstGeom>
        </p:spPr>
        <p:txBody>
          <a:bodyPr vert="horz" lIns="91440" tIns="45720" rIns="91440" bIns="45720" rtlCol="0" anchor="ctr"/>
          <a:lstStyle>
            <a:lvl1pPr algn="ctr">
              <a:defRPr sz="1100">
                <a:solidFill>
                  <a:srgbClr val="77777A"/>
                </a:solidFill>
              </a:defRPr>
            </a:lvl1pPr>
          </a:lstStyle>
          <a:p>
            <a:fld id="{5D5ACDC5-7D88-4043-A5E3-34CEDBAF337A}" type="slidenum">
              <a:rPr lang="en-US" smtClean="0"/>
              <a:pPr/>
              <a:t>‹#›</a:t>
            </a:fld>
            <a:endParaRPr lang="en-US" dirty="0"/>
          </a:p>
        </p:txBody>
      </p:sp>
    </p:spTree>
    <p:extLst>
      <p:ext uri="{BB962C8B-B14F-4D97-AF65-F5344CB8AC3E}">
        <p14:creationId xmlns:p14="http://schemas.microsoft.com/office/powerpoint/2010/main" val="4070209190"/>
      </p:ext>
    </p:extLst>
  </p:cSld>
  <p:clrMap bg1="dk1" tx1="lt1" bg2="dk2" tx2="lt2" accent1="accent1" accent2="accent2" accent3="accent3" accent4="accent4" accent5="accent5" accent6="accent6" hlink="hlink" folHlink="folHlink"/>
  <p:sldLayoutIdLst>
    <p:sldLayoutId id="2147483672" r:id="rId1"/>
    <p:sldLayoutId id="2147483760" r:id="rId2"/>
    <p:sldLayoutId id="2147483761" r:id="rId3"/>
    <p:sldLayoutId id="2147483762" r:id="rId4"/>
    <p:sldLayoutId id="2147483763" r:id="rId5"/>
    <p:sldLayoutId id="2147483764" r:id="rId6"/>
  </p:sldLayoutIdLst>
  <p:hf hdr="0" ftr="0" dt="0"/>
  <p:txStyles>
    <p:titleStyle>
      <a:lvl1pPr algn="l" defTabSz="914400" rtl="0" eaLnBrk="1" latinLnBrk="0" hangingPunct="1">
        <a:lnSpc>
          <a:spcPct val="90000"/>
        </a:lnSpc>
        <a:spcBef>
          <a:spcPct val="0"/>
        </a:spcBef>
        <a:buNone/>
        <a:defRPr sz="4400" b="1" i="0" kern="1200" baseline="0">
          <a:solidFill>
            <a:srgbClr val="53565A"/>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53565A"/>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3565A"/>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53565A"/>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53565A"/>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0306FD-643B-C759-B3CB-4CF460664876}"/>
              </a:ext>
            </a:extLst>
          </p:cNvPr>
          <p:cNvPicPr>
            <a:picLocks noChangeAspect="1"/>
          </p:cNvPicPr>
          <p:nvPr userDrawn="1"/>
        </p:nvPicPr>
        <p:blipFill>
          <a:blip r:embed="rId8"/>
          <a:stretch>
            <a:fillRect/>
          </a:stretch>
        </p:blipFill>
        <p:spPr>
          <a:xfrm flipH="1">
            <a:off x="8794970" y="6176962"/>
            <a:ext cx="3397029" cy="681037"/>
          </a:xfrm>
          <a:prstGeom prst="rect">
            <a:avLst/>
          </a:prstGeom>
        </p:spPr>
      </p:pic>
      <p:sp>
        <p:nvSpPr>
          <p:cNvPr id="3" name="Rectangle 2">
            <a:extLst>
              <a:ext uri="{FF2B5EF4-FFF2-40B4-BE49-F238E27FC236}">
                <a16:creationId xmlns:a16="http://schemas.microsoft.com/office/drawing/2014/main" id="{E57DC3E6-F61E-881E-3407-3593F7B0E2C5}"/>
              </a:ext>
            </a:extLst>
          </p:cNvPr>
          <p:cNvSpPr/>
          <p:nvPr userDrawn="1"/>
        </p:nvSpPr>
        <p:spPr>
          <a:xfrm>
            <a:off x="0" y="0"/>
            <a:ext cx="12192000" cy="6063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3C96A7AC-248A-C156-3BDE-235FCD3504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8" name="Text Placeholder 2">
            <a:extLst>
              <a:ext uri="{FF2B5EF4-FFF2-40B4-BE49-F238E27FC236}">
                <a16:creationId xmlns:a16="http://schemas.microsoft.com/office/drawing/2014/main" id="{7A7F0D34-BADE-3C4B-81A2-DD3ED96A34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24E43EC8-6A33-93A2-EFD5-10F7B763AA3B}"/>
              </a:ext>
            </a:extLst>
          </p:cNvPr>
          <p:cNvSpPr>
            <a:spLocks noGrp="1"/>
          </p:cNvSpPr>
          <p:nvPr>
            <p:ph type="ftr" sz="quarter" idx="3"/>
          </p:nvPr>
        </p:nvSpPr>
        <p:spPr>
          <a:xfrm>
            <a:off x="4317999" y="6311900"/>
            <a:ext cx="426076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44E12E8-1F80-47BE-D339-F30DD34A20CF}"/>
              </a:ext>
            </a:extLst>
          </p:cNvPr>
          <p:cNvSpPr>
            <a:spLocks noGrp="1"/>
          </p:cNvSpPr>
          <p:nvPr>
            <p:ph type="sldNum" sz="quarter" idx="4"/>
          </p:nvPr>
        </p:nvSpPr>
        <p:spPr>
          <a:xfrm>
            <a:off x="11482739" y="5748235"/>
            <a:ext cx="493059" cy="371836"/>
          </a:xfrm>
          <a:prstGeom prst="rect">
            <a:avLst/>
          </a:prstGeom>
        </p:spPr>
        <p:txBody>
          <a:bodyPr vert="horz" lIns="91440" tIns="45720" rIns="91440" bIns="45720" rtlCol="0" anchor="ctr"/>
          <a:lstStyle>
            <a:lvl1pPr algn="ctr">
              <a:defRPr sz="1100">
                <a:solidFill>
                  <a:schemeClr val="tx1"/>
                </a:solidFill>
              </a:defRPr>
            </a:lvl1pPr>
          </a:lstStyle>
          <a:p>
            <a:fld id="{5D5ACDC5-7D88-4043-A5E3-34CEDBAF337A}" type="slidenum">
              <a:rPr lang="en-US" smtClean="0"/>
              <a:pPr/>
              <a:t>‹#›</a:t>
            </a:fld>
            <a:endParaRPr lang="en-US" dirty="0"/>
          </a:p>
        </p:txBody>
      </p:sp>
      <p:pic>
        <p:nvPicPr>
          <p:cNvPr id="6" name="Picture 5">
            <a:extLst>
              <a:ext uri="{FF2B5EF4-FFF2-40B4-BE49-F238E27FC236}">
                <a16:creationId xmlns:a16="http://schemas.microsoft.com/office/drawing/2014/main" id="{76E80087-C773-AA2D-9288-0A5658E9D3E4}"/>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38200" y="6328272"/>
            <a:ext cx="2092380" cy="432310"/>
          </a:xfrm>
          <a:prstGeom prst="rect">
            <a:avLst/>
          </a:prstGeom>
        </p:spPr>
      </p:pic>
      <p:pic>
        <p:nvPicPr>
          <p:cNvPr id="5" name="Picture 4" descr="A logo with a person running&#10;&#10;Description automatically generated">
            <a:extLst>
              <a:ext uri="{FF2B5EF4-FFF2-40B4-BE49-F238E27FC236}">
                <a16:creationId xmlns:a16="http://schemas.microsoft.com/office/drawing/2014/main" id="{5811A960-8848-735D-79F1-C37792D520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27390" y="6063107"/>
            <a:ext cx="859536" cy="859536"/>
          </a:xfrm>
          <a:prstGeom prst="rect">
            <a:avLst/>
          </a:prstGeom>
        </p:spPr>
      </p:pic>
    </p:spTree>
    <p:extLst>
      <p:ext uri="{BB962C8B-B14F-4D97-AF65-F5344CB8AC3E}">
        <p14:creationId xmlns:p14="http://schemas.microsoft.com/office/powerpoint/2010/main" val="323896991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hdr="0" ftr="0" dt="0"/>
  <p:txStyles>
    <p:titleStyle>
      <a:lvl1pPr algn="l" defTabSz="914400" rtl="0" eaLnBrk="1" latinLnBrk="0" hangingPunct="1">
        <a:lnSpc>
          <a:spcPct val="90000"/>
        </a:lnSpc>
        <a:spcBef>
          <a:spcPct val="0"/>
        </a:spcBef>
        <a:buNone/>
        <a:defRPr sz="4400" b="1" i="0" kern="1200" spc="3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person, necktie, person, wall&#10;&#10;Description automatically generated">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8D390AF-9F76-EECC-D827-FF7CF6337E27}"/>
              </a:ext>
            </a:extLst>
          </p:cNvPr>
          <p:cNvPicPr>
            <a:picLocks noChangeAspect="1"/>
          </p:cNvPicPr>
          <p:nvPr userDrawn="1"/>
        </p:nvPicPr>
        <p:blipFill>
          <a:blip r:embed="rId6">
            <a:alphaModFix/>
          </a:blip>
          <a:stretch>
            <a:fillRect/>
          </a:stretch>
        </p:blipFill>
        <p:spPr>
          <a:xfrm>
            <a:off x="10873448" y="5643154"/>
            <a:ext cx="1318552" cy="121484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07270" y="57776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4" name="Picture 3">
            <a:extLst>
              <a:ext uri="{FF2B5EF4-FFF2-40B4-BE49-F238E27FC236}">
                <a16:creationId xmlns:a16="http://schemas.microsoft.com/office/drawing/2014/main" id="{7908101C-8DB4-FC4A-9BAB-A8D9214BCFE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7" name="Picture 6">
            <a:extLst>
              <a:ext uri="{FF2B5EF4-FFF2-40B4-BE49-F238E27FC236}">
                <a16:creationId xmlns:a16="http://schemas.microsoft.com/office/drawing/2014/main" id="{98105256-D716-5E49-906D-42590D8E2F4E}"/>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0" name="Picture 9" descr="A logo with a person running around a globe&#10;&#10;Description automatically generated">
            <a:extLst>
              <a:ext uri="{FF2B5EF4-FFF2-40B4-BE49-F238E27FC236}">
                <a16:creationId xmlns:a16="http://schemas.microsoft.com/office/drawing/2014/main" id="{C4CB09AE-2155-6824-923B-CEBD8D14893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482679690"/>
      </p:ext>
    </p:extLst>
  </p:cSld>
  <p:clrMap bg1="lt1" tx1="dk1" bg2="lt2" tx2="dk2" accent1="accent1" accent2="accent2" accent3="accent3" accent4="accent4" accent5="accent5" accent6="accent6" hlink="hlink" folHlink="folHlink"/>
  <p:sldLayoutIdLst>
    <p:sldLayoutId id="2147483726" r:id="rId1"/>
    <p:sldLayoutId id="2147483766" r:id="rId2"/>
    <p:sldLayoutId id="2147483663" r:id="rId3"/>
  </p:sldLayoutIdLst>
  <p:hf hdr="0" ftr="0" dt="0"/>
  <p:txStyles>
    <p:titleStyle>
      <a:lvl1pPr algn="l" defTabSz="914400" rtl="0" eaLnBrk="1" latinLnBrk="0" hangingPunct="1">
        <a:lnSpc>
          <a:spcPct val="90000"/>
        </a:lnSpc>
        <a:spcBef>
          <a:spcPct val="0"/>
        </a:spcBef>
        <a:buNone/>
        <a:defRPr sz="4400" b="1" i="0" kern="1200" baseline="0">
          <a:solidFill>
            <a:schemeClr val="bg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bg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D2CAF516-4C4A-9A07-3D51-9FD0C0CA542F}"/>
              </a:ext>
            </a:extLst>
          </p:cNvPr>
          <p:cNvPicPr>
            <a:picLocks noChangeAspect="1"/>
          </p:cNvPicPr>
          <p:nvPr userDrawn="1"/>
        </p:nvPicPr>
        <p:blipFill>
          <a:blip r:embed="rId6">
            <a:alphaModFix/>
          </a:blip>
          <a:stretch>
            <a:fillRect/>
          </a:stretch>
        </p:blipFill>
        <p:spPr>
          <a:xfrm>
            <a:off x="10984596" y="5643154"/>
            <a:ext cx="1214846" cy="1214846"/>
          </a:xfrm>
          <a:prstGeom prst="rect">
            <a:avLst/>
          </a:prstGeom>
        </p:spPr>
      </p:pic>
      <p:sp>
        <p:nvSpPr>
          <p:cNvPr id="6" name="Slide Number Placeholder 5"/>
          <p:cNvSpPr>
            <a:spLocks noGrp="1"/>
          </p:cNvSpPr>
          <p:nvPr>
            <p:ph type="sldNum" sz="quarter" idx="4"/>
          </p:nvPr>
        </p:nvSpPr>
        <p:spPr>
          <a:xfrm>
            <a:off x="11069748" y="586066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5" name="Footer Placeholder 4">
            <a:extLst>
              <a:ext uri="{FF2B5EF4-FFF2-40B4-BE49-F238E27FC236}">
                <a16:creationId xmlns:a16="http://schemas.microsoft.com/office/drawing/2014/main" id="{EB37DBEC-A24E-FA11-7305-B33C1337D957}"/>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7" name="Picture 6">
            <a:extLst>
              <a:ext uri="{FF2B5EF4-FFF2-40B4-BE49-F238E27FC236}">
                <a16:creationId xmlns:a16="http://schemas.microsoft.com/office/drawing/2014/main" id="{65203392-72A2-43E2-BAE3-757EDDB2D52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9650AB5D-4CB8-C788-2EAB-3A0F152CF2D6}"/>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3" name="Picture 12" descr="A logo with a person running around a globe&#10;&#10;Description automatically generated">
            <a:extLst>
              <a:ext uri="{FF2B5EF4-FFF2-40B4-BE49-F238E27FC236}">
                <a16:creationId xmlns:a16="http://schemas.microsoft.com/office/drawing/2014/main" id="{B03AE1B4-FCD3-C171-CC1F-790FA42C8C1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1928850024"/>
      </p:ext>
    </p:extLst>
  </p:cSld>
  <p:clrMap bg1="lt1" tx1="dk1" bg2="lt2" tx2="dk2" accent1="accent1" accent2="accent2" accent3="accent3" accent4="accent4" accent5="accent5" accent6="accent6" hlink="hlink" folHlink="folHlink"/>
  <p:sldLayoutIdLst>
    <p:sldLayoutId id="2147483742" r:id="rId1"/>
    <p:sldLayoutId id="2147483767" r:id="rId2"/>
    <p:sldLayoutId id="2147483743"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07501" y="5805127"/>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4" name="Picture 3">
            <a:extLst>
              <a:ext uri="{FF2B5EF4-FFF2-40B4-BE49-F238E27FC236}">
                <a16:creationId xmlns:a16="http://schemas.microsoft.com/office/drawing/2014/main" id="{58D7A64F-F79B-74B5-5522-374B296D1F55}"/>
              </a:ext>
            </a:extLst>
          </p:cNvPr>
          <p:cNvPicPr>
            <a:picLocks noChangeAspect="1"/>
          </p:cNvPicPr>
          <p:nvPr userDrawn="1"/>
        </p:nvPicPr>
        <p:blipFill>
          <a:blip r:embed="rId6">
            <a:alphaModFix/>
          </a:blip>
          <a:stretch>
            <a:fillRect/>
          </a:stretch>
        </p:blipFill>
        <p:spPr>
          <a:xfrm>
            <a:off x="9916910" y="6176962"/>
            <a:ext cx="2275089" cy="679473"/>
          </a:xfrm>
          <a:prstGeom prst="rect">
            <a:avLst/>
          </a:prstGeom>
        </p:spPr>
      </p:pic>
      <p:sp>
        <p:nvSpPr>
          <p:cNvPr id="5" name="Footer Placeholder 4">
            <a:extLst>
              <a:ext uri="{FF2B5EF4-FFF2-40B4-BE49-F238E27FC236}">
                <a16:creationId xmlns:a16="http://schemas.microsoft.com/office/drawing/2014/main" id="{9360F28F-0088-A47D-D242-6FCCB1E49F82}"/>
              </a:ext>
            </a:extLst>
          </p:cNvPr>
          <p:cNvSpPr>
            <a:spLocks noGrp="1"/>
          </p:cNvSpPr>
          <p:nvPr>
            <p:ph type="ftr" sz="quarter" idx="3"/>
          </p:nvPr>
        </p:nvSpPr>
        <p:spPr>
          <a:xfrm>
            <a:off x="5298440" y="6288042"/>
            <a:ext cx="4114800" cy="365125"/>
          </a:xfrm>
          <a:prstGeom prst="rect">
            <a:avLst/>
          </a:prstGeom>
        </p:spPr>
        <p:txBody>
          <a:bodyPr vert="horz" lIns="91440" tIns="45720" rIns="91440" bIns="45720" rtlCol="0" anchor="ctr"/>
          <a:lstStyle>
            <a:lvl1pPr algn="ctr">
              <a:defRPr sz="1200">
                <a:solidFill>
                  <a:srgbClr val="005CB9"/>
                </a:solidFill>
              </a:defRPr>
            </a:lvl1pPr>
          </a:lstStyle>
          <a:p>
            <a:endParaRPr lang="en-US" dirty="0"/>
          </a:p>
        </p:txBody>
      </p:sp>
      <p:pic>
        <p:nvPicPr>
          <p:cNvPr id="7" name="Picture 6">
            <a:extLst>
              <a:ext uri="{FF2B5EF4-FFF2-40B4-BE49-F238E27FC236}">
                <a16:creationId xmlns:a16="http://schemas.microsoft.com/office/drawing/2014/main" id="{6B9487C6-08C1-141D-90DF-EA66FF2E98C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04E7401E-4240-E765-AEB3-3CCB0D32E469}"/>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3" name="Picture 12" descr="A logo with a person running around a globe&#10;&#10;Description automatically generated">
            <a:extLst>
              <a:ext uri="{FF2B5EF4-FFF2-40B4-BE49-F238E27FC236}">
                <a16:creationId xmlns:a16="http://schemas.microsoft.com/office/drawing/2014/main" id="{8E6253ED-172B-AE77-5288-6E6B2341924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542950439"/>
      </p:ext>
    </p:extLst>
  </p:cSld>
  <p:clrMap bg1="lt1" tx1="dk1" bg2="lt2" tx2="dk2" accent1="accent1" accent2="accent2" accent3="accent3" accent4="accent4" accent5="accent5" accent6="accent6" hlink="hlink" folHlink="folHlink"/>
  <p:sldLayoutIdLst>
    <p:sldLayoutId id="2147483745" r:id="rId1"/>
    <p:sldLayoutId id="2147483768" r:id="rId2"/>
    <p:sldLayoutId id="2147483746"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854E27-3C31-9946-B8B3-CD33EF6D17CE}"/>
              </a:ext>
            </a:extLst>
          </p:cNvPr>
          <p:cNvPicPr>
            <a:picLocks noChangeAspect="1"/>
          </p:cNvPicPr>
          <p:nvPr userDrawn="1"/>
        </p:nvPicPr>
        <p:blipFill>
          <a:blip r:embed="rId5">
            <a:alphaModFix amt="7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838200" y="1825625"/>
            <a:ext cx="10515600" cy="4056813"/>
          </a:xfrm>
          <a:prstGeom prst="rect">
            <a:avLst/>
          </a:prstGeom>
        </p:spPr>
        <p:txBody>
          <a:bodyPr vert="horz" lIns="91440" tIns="45720" rIns="91440" bIns="45720" rtlCol="0">
            <a:normAutofit/>
          </a:bodyPr>
          <a:lstStyle/>
          <a:p>
            <a:pPr lvl="0"/>
            <a:r>
              <a:rPr lang="en-US" dirty="0" err="1"/>
              <a:t>Vag</a:t>
            </a:r>
            <a:r>
              <a:rPr lang="en-US" dirty="0"/>
              <a:t> Rounded Next Regular Body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338840"/>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pic>
        <p:nvPicPr>
          <p:cNvPr id="5" name="Picture 4">
            <a:extLst>
              <a:ext uri="{FF2B5EF4-FFF2-40B4-BE49-F238E27FC236}">
                <a16:creationId xmlns:a16="http://schemas.microsoft.com/office/drawing/2014/main" id="{5096EDE1-7978-CB6F-95A6-1606694F753B}"/>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32863"/>
          <a:stretch/>
        </p:blipFill>
        <p:spPr>
          <a:xfrm>
            <a:off x="3563470" y="6136154"/>
            <a:ext cx="7772400" cy="721846"/>
          </a:xfrm>
          <a:prstGeom prst="rect">
            <a:avLst/>
          </a:prstGeom>
        </p:spPr>
      </p:pic>
      <p:pic>
        <p:nvPicPr>
          <p:cNvPr id="8" name="Picture 7">
            <a:extLst>
              <a:ext uri="{FF2B5EF4-FFF2-40B4-BE49-F238E27FC236}">
                <a16:creationId xmlns:a16="http://schemas.microsoft.com/office/drawing/2014/main" id="{8D37D94D-6C47-A630-13A3-7058D040C32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38200" y="6066692"/>
            <a:ext cx="3276600" cy="791308"/>
          </a:xfrm>
          <a:prstGeom prst="rect">
            <a:avLst/>
          </a:prstGeom>
        </p:spPr>
      </p:pic>
      <p:pic>
        <p:nvPicPr>
          <p:cNvPr id="10" name="Picture 9">
            <a:extLst>
              <a:ext uri="{FF2B5EF4-FFF2-40B4-BE49-F238E27FC236}">
                <a16:creationId xmlns:a16="http://schemas.microsoft.com/office/drawing/2014/main" id="{1296ADF0-3B38-8B5A-AA54-474DFB9FC410}"/>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96121" y="6250945"/>
            <a:ext cx="2046357" cy="422801"/>
          </a:xfrm>
          <a:prstGeom prst="rect">
            <a:avLst/>
          </a:prstGeom>
        </p:spPr>
      </p:pic>
      <p:pic>
        <p:nvPicPr>
          <p:cNvPr id="11" name="Picture 10" descr="A logo with a person running around a globe&#10;&#10;Description automatically generated">
            <a:extLst>
              <a:ext uri="{FF2B5EF4-FFF2-40B4-BE49-F238E27FC236}">
                <a16:creationId xmlns:a16="http://schemas.microsoft.com/office/drawing/2014/main" id="{4485DD8C-52EB-D313-72E2-31DA0D8C398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32902" y="6032577"/>
            <a:ext cx="859536" cy="859536"/>
          </a:xfrm>
          <a:prstGeom prst="rect">
            <a:avLst/>
          </a:prstGeom>
        </p:spPr>
      </p:pic>
    </p:spTree>
    <p:extLst>
      <p:ext uri="{BB962C8B-B14F-4D97-AF65-F5344CB8AC3E}">
        <p14:creationId xmlns:p14="http://schemas.microsoft.com/office/powerpoint/2010/main" val="401729057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hf hdr="0" ftr="0" dt="0"/>
  <p:txStyles>
    <p:titleStyle>
      <a:lvl1pPr algn="l" defTabSz="914400" rtl="0" eaLnBrk="1" latinLnBrk="0" hangingPunct="1">
        <a:lnSpc>
          <a:spcPct val="90000"/>
        </a:lnSpc>
        <a:spcBef>
          <a:spcPct val="0"/>
        </a:spcBef>
        <a:buNone/>
        <a:defRPr sz="4400" b="1" i="0" kern="1200" baseline="0">
          <a:solidFill>
            <a:srgbClr val="005CB9"/>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rgbClr val="005CB9"/>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5CB9"/>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5CB9"/>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5CB9"/>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522E5-A3E3-A28C-E303-29D3256ABB58}"/>
              </a:ext>
            </a:extLst>
          </p:cNvPr>
          <p:cNvPicPr>
            <a:picLocks noChangeAspect="1"/>
          </p:cNvPicPr>
          <p:nvPr userDrawn="1"/>
        </p:nvPicPr>
        <p:blipFill rotWithShape="1">
          <a:blip r:embed="rId5" cstate="print">
            <a:alphaModFix amt="60000"/>
            <a:extLst>
              <a:ext uri="{28A0092B-C50C-407E-A947-70E740481C1C}">
                <a14:useLocalDpi xmlns:a14="http://schemas.microsoft.com/office/drawing/2010/main" val="0"/>
              </a:ext>
            </a:extLst>
          </a:blip>
          <a:srcRect r="27241"/>
          <a:stretch/>
        </p:blipFill>
        <p:spPr>
          <a:xfrm>
            <a:off x="4612901" y="0"/>
            <a:ext cx="7590250" cy="6858000"/>
          </a:xfrm>
          <a:prstGeom prst="rect">
            <a:avLst/>
          </a:prstGeom>
        </p:spPr>
      </p:pic>
      <p:sp>
        <p:nvSpPr>
          <p:cNvPr id="9" name="Rectangle 8">
            <a:extLst>
              <a:ext uri="{FF2B5EF4-FFF2-40B4-BE49-F238E27FC236}">
                <a16:creationId xmlns:a16="http://schemas.microsoft.com/office/drawing/2014/main" id="{D956AA60-FC7F-BE4B-8194-D64489B90F6C}"/>
              </a:ext>
            </a:extLst>
          </p:cNvPr>
          <p:cNvSpPr/>
          <p:nvPr userDrawn="1"/>
        </p:nvSpPr>
        <p:spPr>
          <a:xfrm>
            <a:off x="0" y="0"/>
            <a:ext cx="7267074" cy="6858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8915" y="365125"/>
            <a:ext cx="6545179" cy="1325563"/>
          </a:xfrm>
          <a:prstGeom prst="rect">
            <a:avLst/>
          </a:prstGeom>
          <a:noFill/>
        </p:spPr>
        <p:txBody>
          <a:bodyPr vert="horz" lIns="91440" tIns="45720" rIns="91440" bIns="45720" rtlCol="0" anchor="ctr">
            <a:normAutofit/>
          </a:bodyPr>
          <a:lstStyle/>
          <a:p>
            <a:r>
              <a:rPr lang="en-US" dirty="0" err="1"/>
              <a:t>Vag</a:t>
            </a:r>
            <a:r>
              <a:rPr lang="en-US" dirty="0"/>
              <a:t> Rounded Next Bold (headlines)</a:t>
            </a:r>
          </a:p>
        </p:txBody>
      </p:sp>
      <p:sp>
        <p:nvSpPr>
          <p:cNvPr id="3" name="Text Placeholder 2"/>
          <p:cNvSpPr>
            <a:spLocks noGrp="1"/>
          </p:cNvSpPr>
          <p:nvPr>
            <p:ph type="body" idx="1"/>
          </p:nvPr>
        </p:nvSpPr>
        <p:spPr>
          <a:xfrm>
            <a:off x="348915" y="1825625"/>
            <a:ext cx="6545179" cy="4351338"/>
          </a:xfrm>
          <a:prstGeom prst="rect">
            <a:avLst/>
          </a:prstGeom>
          <a:noFill/>
        </p:spPr>
        <p:txBody>
          <a:bodyPr vert="horz" lIns="91440" tIns="45720" rIns="91440" bIns="45720" rtlCol="0">
            <a:normAutofit/>
          </a:bodyPr>
          <a:lstStyle/>
          <a:p>
            <a:pPr lvl="0"/>
            <a:r>
              <a:rPr lang="en-US" dirty="0" err="1"/>
              <a:t>Vag</a:t>
            </a:r>
            <a:r>
              <a:rPr lang="en-US" dirty="0"/>
              <a:t> Rounded Next Regular for sub-heads and body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8941" y="6452805"/>
            <a:ext cx="493059" cy="371836"/>
          </a:xfrm>
          <a:prstGeom prst="rect">
            <a:avLst/>
          </a:prstGeom>
        </p:spPr>
        <p:txBody>
          <a:bodyPr vert="horz" lIns="91440" tIns="45720" rIns="91440" bIns="45720" rtlCol="0" anchor="ctr"/>
          <a:lstStyle>
            <a:lvl1pPr algn="ctr">
              <a:defRPr sz="1100">
                <a:solidFill>
                  <a:srgbClr val="0063A6"/>
                </a:solidFill>
              </a:defRPr>
            </a:lvl1pPr>
          </a:lstStyle>
          <a:p>
            <a:fld id="{5D5ACDC5-7D88-4043-A5E3-34CEDBAF337A}" type="slidenum">
              <a:rPr lang="en-US" smtClean="0"/>
              <a:pPr/>
              <a:t>‹#›</a:t>
            </a:fld>
            <a:endParaRPr lang="en-US" dirty="0"/>
          </a:p>
        </p:txBody>
      </p:sp>
      <p:sp>
        <p:nvSpPr>
          <p:cNvPr id="8" name="Footer Placeholder 4"/>
          <p:cNvSpPr>
            <a:spLocks noGrp="1"/>
          </p:cNvSpPr>
          <p:nvPr>
            <p:ph type="ftr" sz="quarter" idx="3"/>
          </p:nvPr>
        </p:nvSpPr>
        <p:spPr>
          <a:xfrm>
            <a:off x="1576137" y="6334919"/>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pic>
        <p:nvPicPr>
          <p:cNvPr id="11" name="Picture 10">
            <a:extLst>
              <a:ext uri="{FF2B5EF4-FFF2-40B4-BE49-F238E27FC236}">
                <a16:creationId xmlns:a16="http://schemas.microsoft.com/office/drawing/2014/main" id="{E90A911B-4104-8240-8E33-23E5B2646CB8}"/>
              </a:ext>
            </a:extLst>
          </p:cNvPr>
          <p:cNvPicPr>
            <a:picLocks noChangeAspect="1"/>
          </p:cNvPicPr>
          <p:nvPr userDrawn="1"/>
        </p:nvPicPr>
        <p:blipFill>
          <a:blip r:embed="rId6"/>
          <a:stretch>
            <a:fillRect/>
          </a:stretch>
        </p:blipFill>
        <p:spPr>
          <a:xfrm>
            <a:off x="8470230" y="6031975"/>
            <a:ext cx="3372855" cy="841659"/>
          </a:xfrm>
          <a:prstGeom prst="rect">
            <a:avLst/>
          </a:prstGeom>
        </p:spPr>
      </p:pic>
      <p:pic>
        <p:nvPicPr>
          <p:cNvPr id="10" name="Picture 9">
            <a:extLst>
              <a:ext uri="{FF2B5EF4-FFF2-40B4-BE49-F238E27FC236}">
                <a16:creationId xmlns:a16="http://schemas.microsoft.com/office/drawing/2014/main" id="{98EC1546-0B4A-E440-9545-8E302057B815}"/>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8658028" y="6232048"/>
            <a:ext cx="2136912" cy="441510"/>
          </a:xfrm>
          <a:prstGeom prst="rect">
            <a:avLst/>
          </a:prstGeom>
        </p:spPr>
      </p:pic>
      <p:pic>
        <p:nvPicPr>
          <p:cNvPr id="4" name="Picture 3">
            <a:extLst>
              <a:ext uri="{FF2B5EF4-FFF2-40B4-BE49-F238E27FC236}">
                <a16:creationId xmlns:a16="http://schemas.microsoft.com/office/drawing/2014/main" id="{E420161C-3FD6-D07C-40F2-4B4EFECF2DE8}"/>
              </a:ext>
            </a:extLst>
          </p:cNvPr>
          <p:cNvPicPr>
            <a:picLocks noChangeAspect="1"/>
          </p:cNvPicPr>
          <p:nvPr userDrawn="1"/>
        </p:nvPicPr>
        <p:blipFill>
          <a:blip r:embed="rId8">
            <a:alphaModFix/>
          </a:blip>
          <a:stretch>
            <a:fillRect/>
          </a:stretch>
        </p:blipFill>
        <p:spPr>
          <a:xfrm flipH="1">
            <a:off x="-16626" y="5878286"/>
            <a:ext cx="979714" cy="979714"/>
          </a:xfrm>
          <a:prstGeom prst="rect">
            <a:avLst/>
          </a:prstGeom>
        </p:spPr>
      </p:pic>
      <p:pic>
        <p:nvPicPr>
          <p:cNvPr id="5" name="Picture 4" descr="A logo with a person running&#10;&#10;Description automatically generated">
            <a:extLst>
              <a:ext uri="{FF2B5EF4-FFF2-40B4-BE49-F238E27FC236}">
                <a16:creationId xmlns:a16="http://schemas.microsoft.com/office/drawing/2014/main" id="{F814AB8D-0DF9-00F1-CD01-167F6F52C0B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70910" y="6032627"/>
            <a:ext cx="859536" cy="859536"/>
          </a:xfrm>
          <a:prstGeom prst="rect">
            <a:avLst/>
          </a:prstGeom>
        </p:spPr>
      </p:pic>
    </p:spTree>
    <p:extLst>
      <p:ext uri="{BB962C8B-B14F-4D97-AF65-F5344CB8AC3E}">
        <p14:creationId xmlns:p14="http://schemas.microsoft.com/office/powerpoint/2010/main" val="3666742933"/>
      </p:ext>
    </p:extLst>
  </p:cSld>
  <p:clrMap bg1="lt1" tx1="dk1" bg2="lt2" tx2="dk2" accent1="accent1" accent2="accent2" accent3="accent3" accent4="accent4" accent5="accent5" accent6="accent6" hlink="hlink" folHlink="folHlink"/>
  <p:sldLayoutIdLst>
    <p:sldLayoutId id="2147483739" r:id="rId1"/>
    <p:sldLayoutId id="2147483773" r:id="rId2"/>
    <p:sldLayoutId id="2147483740" r:id="rId3"/>
  </p:sldLayoutIdLst>
  <p:hf hdr="0" ftr="0" dt="0"/>
  <p:txStyles>
    <p:titleStyle>
      <a:lvl1pPr algn="l" defTabSz="914400" rtl="0" eaLnBrk="1" latinLnBrk="0" hangingPunct="1">
        <a:lnSpc>
          <a:spcPct val="90000"/>
        </a:lnSpc>
        <a:spcBef>
          <a:spcPct val="0"/>
        </a:spcBef>
        <a:buNone/>
        <a:defRPr sz="4400" b="1" i="0" kern="1200" baseline="0">
          <a:solidFill>
            <a:schemeClr val="tx1"/>
          </a:solidFill>
          <a:latin typeface="VAG Rounded Next" panose="020F0502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VAG Rounded Next" panose="020F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AG Rounded Next" panose="020F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AG Rounded Next" panose="020F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AG Rounded Next" panose="020F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60.sv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60.sv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6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6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6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8.svg"/></Relationships>
</file>

<file path=ppt/slides/_rels/slide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52.sv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60.sv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60.svg"/></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142F-E6F6-7981-DF89-1FB3FBA2A3A1}"/>
              </a:ext>
            </a:extLst>
          </p:cNvPr>
          <p:cNvSpPr>
            <a:spLocks noGrp="1"/>
          </p:cNvSpPr>
          <p:nvPr>
            <p:ph type="title"/>
          </p:nvPr>
        </p:nvSpPr>
        <p:spPr>
          <a:xfrm>
            <a:off x="403815" y="2362920"/>
            <a:ext cx="5658522" cy="2132159"/>
          </a:xfrm>
        </p:spPr>
        <p:txBody>
          <a:bodyPr>
            <a:normAutofit/>
          </a:bodyPr>
          <a:lstStyle/>
          <a:p>
            <a:pPr algn="ctr" defTabSz="850392"/>
            <a:r>
              <a:rPr lang="en-US" spc="279" dirty="0">
                <a:solidFill>
                  <a:schemeClr val="tx1"/>
                </a:solidFill>
                <a:latin typeface="+mn-lt"/>
              </a:rPr>
              <a:t>[</a:t>
            </a:r>
            <a:r>
              <a:rPr lang="en-US" b="1" i="0" kern="1200" spc="279" baseline="0" dirty="0">
                <a:solidFill>
                  <a:schemeClr val="tx1"/>
                </a:solidFill>
                <a:latin typeface="+mn-lt"/>
              </a:rPr>
              <a:t>Exercise Name]</a:t>
            </a:r>
            <a:br>
              <a:rPr lang="en-US" sz="5400" b="1" i="0" kern="1200" spc="279" baseline="0" dirty="0">
                <a:solidFill>
                  <a:schemeClr val="tx1"/>
                </a:solidFill>
                <a:latin typeface="+mn-lt"/>
              </a:rPr>
            </a:br>
            <a:r>
              <a:rPr lang="en-US" sz="3000" b="1" i="0" kern="1200" spc="279" baseline="0" dirty="0">
                <a:solidFill>
                  <a:schemeClr val="tx1"/>
                </a:solidFill>
                <a:latin typeface="+mn-lt"/>
              </a:rPr>
              <a:t>Tabletop Exercise</a:t>
            </a:r>
            <a:br>
              <a:rPr lang="en-US" sz="3000" b="1" i="0" kern="1200" spc="279" baseline="0" dirty="0">
                <a:solidFill>
                  <a:schemeClr val="tx1"/>
                </a:solidFill>
                <a:latin typeface="+mn-lt"/>
              </a:rPr>
            </a:br>
            <a:r>
              <a:rPr lang="en-US" sz="1800" b="1" i="0" kern="1200" spc="279" baseline="0" dirty="0">
                <a:solidFill>
                  <a:schemeClr val="tx1"/>
                </a:solidFill>
                <a:latin typeface="+mn-lt"/>
              </a:rPr>
              <a:t>[Date]</a:t>
            </a:r>
            <a:endParaRPr lang="en-US" sz="1800" dirty="0">
              <a:solidFill>
                <a:schemeClr val="tx1"/>
              </a:solidFill>
              <a:latin typeface="+mn-lt"/>
            </a:endParaRPr>
          </a:p>
        </p:txBody>
      </p:sp>
      <p:sp>
        <p:nvSpPr>
          <p:cNvPr id="4" name="Slide Number Placeholder 3">
            <a:extLst>
              <a:ext uri="{FF2B5EF4-FFF2-40B4-BE49-F238E27FC236}">
                <a16:creationId xmlns:a16="http://schemas.microsoft.com/office/drawing/2014/main" id="{84C58850-68DB-81DC-F01B-02D42797AAC2}"/>
              </a:ext>
            </a:extLst>
          </p:cNvPr>
          <p:cNvSpPr>
            <a:spLocks noGrp="1"/>
          </p:cNvSpPr>
          <p:nvPr>
            <p:ph type="sldNum" sz="quarter" idx="12"/>
          </p:nvPr>
        </p:nvSpPr>
        <p:spPr>
          <a:xfrm>
            <a:off x="9193792" y="6306957"/>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50392" rtl="0" eaLnBrk="1" fontAlgn="auto" latinLnBrk="0" hangingPunct="1">
              <a:lnSpc>
                <a:spcPct val="100000"/>
              </a:lnSpc>
              <a:spcBef>
                <a:spcPts val="0"/>
              </a:spcBef>
              <a:spcAft>
                <a:spcPts val="600"/>
              </a:spcAft>
              <a:buClrTx/>
              <a:buSzTx/>
              <a:buFontTx/>
              <a:buNone/>
              <a:tabLst/>
              <a:defRPr/>
            </a:pPr>
            <a:fld id="{5D5ACDC5-7D88-4043-A5E3-34CEDBAF337A}" type="slidenum">
              <a:rPr lang="en-US" smtClean="0"/>
              <a:pPr/>
              <a:t>1</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Shape 2617">
            <a:extLst>
              <a:ext uri="{FF2B5EF4-FFF2-40B4-BE49-F238E27FC236}">
                <a16:creationId xmlns:a16="http://schemas.microsoft.com/office/drawing/2014/main" id="{B5D2D0EE-F6BB-1E06-BE8A-F1E993AC9E10}"/>
              </a:ext>
            </a:extLst>
          </p:cNvPr>
          <p:cNvSpPr/>
          <p:nvPr/>
        </p:nvSpPr>
        <p:spPr>
          <a:xfrm>
            <a:off x="6584451" y="3217150"/>
            <a:ext cx="3061842" cy="216707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1"/>
          </a:solidFill>
          <a:ln w="12700">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 name="Shape 2535">
            <a:extLst>
              <a:ext uri="{FF2B5EF4-FFF2-40B4-BE49-F238E27FC236}">
                <a16:creationId xmlns:a16="http://schemas.microsoft.com/office/drawing/2014/main" id="{51F80D05-6A53-4A9B-D366-999279041BE5}"/>
              </a:ext>
            </a:extLst>
          </p:cNvPr>
          <p:cNvSpPr/>
          <p:nvPr/>
        </p:nvSpPr>
        <p:spPr>
          <a:xfrm>
            <a:off x="6466151" y="721903"/>
            <a:ext cx="4521949" cy="5224777"/>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bg2"/>
          </a:solidFill>
          <a:ln w="38100">
            <a:solidFill>
              <a:schemeClr val="tx1"/>
            </a:solidFill>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2579202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142F-E6F6-7981-DF89-1FB3FBA2A3A1}"/>
              </a:ext>
            </a:extLst>
          </p:cNvPr>
          <p:cNvSpPr>
            <a:spLocks noGrp="1"/>
          </p:cNvSpPr>
          <p:nvPr>
            <p:ph type="title"/>
          </p:nvPr>
        </p:nvSpPr>
        <p:spPr>
          <a:xfrm>
            <a:off x="2495867" y="2362920"/>
            <a:ext cx="7200265" cy="2132159"/>
          </a:xfrm>
        </p:spPr>
        <p:txBody>
          <a:bodyPr>
            <a:normAutofit/>
          </a:bodyPr>
          <a:lstStyle/>
          <a:p>
            <a:pPr algn="ctr" defTabSz="850392"/>
            <a:r>
              <a:rPr lang="en-US" sz="5400" spc="279" dirty="0">
                <a:solidFill>
                  <a:schemeClr val="tx1"/>
                </a:solidFill>
                <a:latin typeface="Arial Black" panose="020B0A04020102020204" pitchFamily="34" charset="0"/>
              </a:rPr>
              <a:t>__ Minute Break</a:t>
            </a:r>
            <a:endParaRPr lang="en-US" sz="3100" dirty="0">
              <a:solidFill>
                <a:schemeClr val="tx1"/>
              </a:solidFill>
              <a:latin typeface="Arial Black" panose="020B0A04020102020204" pitchFamily="34" charset="0"/>
            </a:endParaRPr>
          </a:p>
        </p:txBody>
      </p:sp>
      <p:pic>
        <p:nvPicPr>
          <p:cNvPr id="8" name="Picture 7" descr="A black and white sign with white text&#10;&#10;Description automatically generated">
            <a:extLst>
              <a:ext uri="{FF2B5EF4-FFF2-40B4-BE49-F238E27FC236}">
                <a16:creationId xmlns:a16="http://schemas.microsoft.com/office/drawing/2014/main" id="{1C86E066-678F-D81C-C44C-422A1D83F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3371" y="6197479"/>
            <a:ext cx="1494514" cy="540372"/>
          </a:xfrm>
          <a:prstGeom prst="rect">
            <a:avLst/>
          </a:prstGeom>
        </p:spPr>
      </p:pic>
      <p:sp>
        <p:nvSpPr>
          <p:cNvPr id="3" name="TextBox 2">
            <a:extLst>
              <a:ext uri="{FF2B5EF4-FFF2-40B4-BE49-F238E27FC236}">
                <a16:creationId xmlns:a16="http://schemas.microsoft.com/office/drawing/2014/main" id="{DEEB5F71-88E0-1F53-D748-7C0A525483A0}"/>
              </a:ext>
            </a:extLst>
          </p:cNvPr>
          <p:cNvSpPr txBox="1"/>
          <p:nvPr/>
        </p:nvSpPr>
        <p:spPr>
          <a:xfrm>
            <a:off x="4027470" y="4505354"/>
            <a:ext cx="4674741" cy="369332"/>
          </a:xfrm>
          <a:prstGeom prst="rect">
            <a:avLst/>
          </a:prstGeom>
          <a:noFill/>
        </p:spPr>
        <p:txBody>
          <a:bodyPr wrap="square" rtlCol="0">
            <a:spAutoFit/>
          </a:bodyPr>
          <a:lstStyle/>
          <a:p>
            <a:pPr algn="ctr"/>
            <a:r>
              <a:rPr lang="en-US" i="1" dirty="0"/>
              <a:t>Insert break as needed</a:t>
            </a:r>
          </a:p>
        </p:txBody>
      </p:sp>
    </p:spTree>
    <p:extLst>
      <p:ext uri="{BB962C8B-B14F-4D97-AF65-F5344CB8AC3E}">
        <p14:creationId xmlns:p14="http://schemas.microsoft.com/office/powerpoint/2010/main" val="309208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142F-E6F6-7981-DF89-1FB3FBA2A3A1}"/>
              </a:ext>
            </a:extLst>
          </p:cNvPr>
          <p:cNvSpPr>
            <a:spLocks noGrp="1"/>
          </p:cNvSpPr>
          <p:nvPr>
            <p:ph type="title"/>
          </p:nvPr>
        </p:nvSpPr>
        <p:spPr>
          <a:xfrm>
            <a:off x="2495867" y="2362920"/>
            <a:ext cx="7200265" cy="2132159"/>
          </a:xfrm>
        </p:spPr>
        <p:txBody>
          <a:bodyPr>
            <a:normAutofit/>
          </a:bodyPr>
          <a:lstStyle/>
          <a:p>
            <a:pPr algn="ctr" defTabSz="850392"/>
            <a:r>
              <a:rPr lang="en-US" sz="5400" spc="279" dirty="0">
                <a:solidFill>
                  <a:schemeClr val="tx1"/>
                </a:solidFill>
                <a:latin typeface="Arial Black" panose="020B0A04020102020204" pitchFamily="34" charset="0"/>
              </a:rPr>
              <a:t>Module 2: Response</a:t>
            </a:r>
            <a:endParaRPr lang="en-US" sz="3100" dirty="0">
              <a:solidFill>
                <a:schemeClr val="tx1"/>
              </a:solidFill>
              <a:latin typeface="Arial Black" panose="020B0A04020102020204" pitchFamily="34" charset="0"/>
            </a:endParaRPr>
          </a:p>
        </p:txBody>
      </p:sp>
      <p:pic>
        <p:nvPicPr>
          <p:cNvPr id="8" name="Picture 7" descr="A black and white sign with white text&#10;&#10;Description automatically generated">
            <a:extLst>
              <a:ext uri="{FF2B5EF4-FFF2-40B4-BE49-F238E27FC236}">
                <a16:creationId xmlns:a16="http://schemas.microsoft.com/office/drawing/2014/main" id="{1C86E066-678F-D81C-C44C-422A1D83F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3371" y="6197479"/>
            <a:ext cx="1494514" cy="540372"/>
          </a:xfrm>
          <a:prstGeom prst="rect">
            <a:avLst/>
          </a:prstGeom>
        </p:spPr>
      </p:pic>
    </p:spTree>
    <p:extLst>
      <p:ext uri="{BB962C8B-B14F-4D97-AF65-F5344CB8AC3E}">
        <p14:creationId xmlns:p14="http://schemas.microsoft.com/office/powerpoint/2010/main" val="221729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20B05-3889-CC32-4A3F-48DF97C89251}"/>
              </a:ext>
            </a:extLst>
          </p:cNvPr>
          <p:cNvSpPr>
            <a:spLocks noGrp="1"/>
          </p:cNvSpPr>
          <p:nvPr>
            <p:ph type="title"/>
          </p:nvPr>
        </p:nvSpPr>
        <p:spPr>
          <a:xfrm>
            <a:off x="838200" y="1338728"/>
            <a:ext cx="10515600" cy="1325563"/>
          </a:xfrm>
        </p:spPr>
        <p:txBody>
          <a:bodyPr>
            <a:normAutofit/>
          </a:bodyPr>
          <a:lstStyle/>
          <a:p>
            <a:r>
              <a:rPr lang="en-US" dirty="0">
                <a:solidFill>
                  <a:schemeClr val="tx1"/>
                </a:solidFill>
                <a:latin typeface="Arial Black" panose="020B0A04020102020204" pitchFamily="34" charset="0"/>
              </a:rPr>
              <a:t>Scenario</a:t>
            </a:r>
          </a:p>
        </p:txBody>
      </p:sp>
      <p:sp>
        <p:nvSpPr>
          <p:cNvPr id="4" name="Slide Number Placeholder 4">
            <a:extLst>
              <a:ext uri="{FF2B5EF4-FFF2-40B4-BE49-F238E27FC236}">
                <a16:creationId xmlns:a16="http://schemas.microsoft.com/office/drawing/2014/main" id="{1EA7E85F-0F98-7885-C3CA-CECE147E8333}"/>
              </a:ext>
            </a:extLst>
          </p:cNvPr>
          <p:cNvSpPr txBox="1">
            <a:spLocks/>
          </p:cNvSpPr>
          <p:nvPr/>
        </p:nvSpPr>
        <p:spPr>
          <a:xfrm>
            <a:off x="11503995" y="5714009"/>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4</a:t>
            </a:r>
          </a:p>
        </p:txBody>
      </p:sp>
      <p:sp>
        <p:nvSpPr>
          <p:cNvPr id="19" name="TextBox 18">
            <a:extLst>
              <a:ext uri="{FF2B5EF4-FFF2-40B4-BE49-F238E27FC236}">
                <a16:creationId xmlns:a16="http://schemas.microsoft.com/office/drawing/2014/main" id="{00E7C100-9131-0134-6CC6-C722661D977E}"/>
              </a:ext>
            </a:extLst>
          </p:cNvPr>
          <p:cNvSpPr txBox="1"/>
          <p:nvPr/>
        </p:nvSpPr>
        <p:spPr>
          <a:xfrm>
            <a:off x="838200" y="2555580"/>
            <a:ext cx="4616067" cy="369332"/>
          </a:xfrm>
          <a:prstGeom prst="rect">
            <a:avLst/>
          </a:prstGeom>
          <a:noFill/>
        </p:spPr>
        <p:txBody>
          <a:bodyPr wrap="square" rtlCol="0">
            <a:spAutoFit/>
          </a:bodyPr>
          <a:lstStyle/>
          <a:p>
            <a:r>
              <a:rPr lang="en-US" dirty="0"/>
              <a:t>[Insert scenario here]</a:t>
            </a:r>
          </a:p>
        </p:txBody>
      </p:sp>
      <p:pic>
        <p:nvPicPr>
          <p:cNvPr id="20" name="Graphic 19" descr="Image outline">
            <a:extLst>
              <a:ext uri="{FF2B5EF4-FFF2-40B4-BE49-F238E27FC236}">
                <a16:creationId xmlns:a16="http://schemas.microsoft.com/office/drawing/2014/main" id="{9AC9490D-BB68-AA70-E411-BB50517C4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8302" y="188800"/>
            <a:ext cx="5472223" cy="5472223"/>
          </a:xfrm>
          <a:prstGeom prst="rect">
            <a:avLst/>
          </a:prstGeom>
        </p:spPr>
      </p:pic>
    </p:spTree>
    <p:extLst>
      <p:ext uri="{BB962C8B-B14F-4D97-AF65-F5344CB8AC3E}">
        <p14:creationId xmlns:p14="http://schemas.microsoft.com/office/powerpoint/2010/main" val="101479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20B05-3889-CC32-4A3F-48DF97C89251}"/>
              </a:ext>
            </a:extLst>
          </p:cNvPr>
          <p:cNvSpPr>
            <a:spLocks noGrp="1"/>
          </p:cNvSpPr>
          <p:nvPr>
            <p:ph type="title"/>
          </p:nvPr>
        </p:nvSpPr>
        <p:spPr>
          <a:xfrm>
            <a:off x="756007" y="1367177"/>
            <a:ext cx="10515600" cy="1325563"/>
          </a:xfrm>
        </p:spPr>
        <p:txBody>
          <a:bodyPr>
            <a:normAutofit/>
          </a:bodyPr>
          <a:lstStyle/>
          <a:p>
            <a:r>
              <a:rPr lang="en-US" dirty="0">
                <a:solidFill>
                  <a:schemeClr val="tx1"/>
                </a:solidFill>
                <a:latin typeface="Arial Black" panose="020B0A04020102020204" pitchFamily="34" charset="0"/>
              </a:rPr>
              <a:t>[Inject Title]</a:t>
            </a:r>
          </a:p>
        </p:txBody>
      </p:sp>
      <p:sp>
        <p:nvSpPr>
          <p:cNvPr id="4" name="Slide Number Placeholder 4">
            <a:extLst>
              <a:ext uri="{FF2B5EF4-FFF2-40B4-BE49-F238E27FC236}">
                <a16:creationId xmlns:a16="http://schemas.microsoft.com/office/drawing/2014/main" id="{1EA7E85F-0F98-7885-C3CA-CECE147E8333}"/>
              </a:ext>
            </a:extLst>
          </p:cNvPr>
          <p:cNvSpPr txBox="1">
            <a:spLocks/>
          </p:cNvSpPr>
          <p:nvPr/>
        </p:nvSpPr>
        <p:spPr>
          <a:xfrm>
            <a:off x="11503995" y="5714009"/>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a:t>
            </a:r>
          </a:p>
        </p:txBody>
      </p:sp>
      <p:sp>
        <p:nvSpPr>
          <p:cNvPr id="19" name="TextBox 18">
            <a:extLst>
              <a:ext uri="{FF2B5EF4-FFF2-40B4-BE49-F238E27FC236}">
                <a16:creationId xmlns:a16="http://schemas.microsoft.com/office/drawing/2014/main" id="{00E7C100-9131-0134-6CC6-C722661D977E}"/>
              </a:ext>
            </a:extLst>
          </p:cNvPr>
          <p:cNvSpPr txBox="1"/>
          <p:nvPr/>
        </p:nvSpPr>
        <p:spPr>
          <a:xfrm>
            <a:off x="756007" y="2843257"/>
            <a:ext cx="4616067" cy="369332"/>
          </a:xfrm>
          <a:prstGeom prst="rect">
            <a:avLst/>
          </a:prstGeom>
          <a:noFill/>
        </p:spPr>
        <p:txBody>
          <a:bodyPr wrap="square" rtlCol="0">
            <a:spAutoFit/>
          </a:bodyPr>
          <a:lstStyle/>
          <a:p>
            <a:r>
              <a:rPr lang="en-US">
                <a:solidFill>
                  <a:srgbClr val="005CB9"/>
                </a:solidFill>
              </a:rPr>
              <a:t>[Insert inject description]</a:t>
            </a:r>
          </a:p>
        </p:txBody>
      </p:sp>
      <p:pic>
        <p:nvPicPr>
          <p:cNvPr id="20" name="Graphic 19" descr="Image outline">
            <a:extLst>
              <a:ext uri="{FF2B5EF4-FFF2-40B4-BE49-F238E27FC236}">
                <a16:creationId xmlns:a16="http://schemas.microsoft.com/office/drawing/2014/main" id="{9AC9490D-BB68-AA70-E411-BB50517C4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8302" y="188800"/>
            <a:ext cx="5472223" cy="5472223"/>
          </a:xfrm>
          <a:prstGeom prst="rect">
            <a:avLst/>
          </a:prstGeom>
        </p:spPr>
      </p:pic>
    </p:spTree>
    <p:extLst>
      <p:ext uri="{BB962C8B-B14F-4D97-AF65-F5344CB8AC3E}">
        <p14:creationId xmlns:p14="http://schemas.microsoft.com/office/powerpoint/2010/main" val="1942771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20B05-3889-CC32-4A3F-48DF97C89251}"/>
              </a:ext>
            </a:extLst>
          </p:cNvPr>
          <p:cNvSpPr>
            <a:spLocks noGrp="1"/>
          </p:cNvSpPr>
          <p:nvPr>
            <p:ph type="title"/>
          </p:nvPr>
        </p:nvSpPr>
        <p:spPr>
          <a:xfrm>
            <a:off x="756007" y="1367177"/>
            <a:ext cx="10515600" cy="1325563"/>
          </a:xfrm>
        </p:spPr>
        <p:txBody>
          <a:bodyPr>
            <a:normAutofit/>
          </a:bodyPr>
          <a:lstStyle/>
          <a:p>
            <a:r>
              <a:rPr lang="en-US" dirty="0">
                <a:solidFill>
                  <a:schemeClr val="tx1"/>
                </a:solidFill>
                <a:latin typeface="Arial Black" panose="020B0A04020102020204" pitchFamily="34" charset="0"/>
              </a:rPr>
              <a:t>[Inject Title]</a:t>
            </a:r>
          </a:p>
        </p:txBody>
      </p:sp>
      <p:sp>
        <p:nvSpPr>
          <p:cNvPr id="4" name="Slide Number Placeholder 4">
            <a:extLst>
              <a:ext uri="{FF2B5EF4-FFF2-40B4-BE49-F238E27FC236}">
                <a16:creationId xmlns:a16="http://schemas.microsoft.com/office/drawing/2014/main" id="{1EA7E85F-0F98-7885-C3CA-CECE147E8333}"/>
              </a:ext>
            </a:extLst>
          </p:cNvPr>
          <p:cNvSpPr txBox="1">
            <a:spLocks/>
          </p:cNvSpPr>
          <p:nvPr/>
        </p:nvSpPr>
        <p:spPr>
          <a:xfrm>
            <a:off x="11503995" y="5714009"/>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a:t>
            </a:r>
          </a:p>
        </p:txBody>
      </p:sp>
      <p:sp>
        <p:nvSpPr>
          <p:cNvPr id="19" name="TextBox 18">
            <a:extLst>
              <a:ext uri="{FF2B5EF4-FFF2-40B4-BE49-F238E27FC236}">
                <a16:creationId xmlns:a16="http://schemas.microsoft.com/office/drawing/2014/main" id="{00E7C100-9131-0134-6CC6-C722661D977E}"/>
              </a:ext>
            </a:extLst>
          </p:cNvPr>
          <p:cNvSpPr txBox="1"/>
          <p:nvPr/>
        </p:nvSpPr>
        <p:spPr>
          <a:xfrm>
            <a:off x="756007" y="2843257"/>
            <a:ext cx="4616067" cy="369332"/>
          </a:xfrm>
          <a:prstGeom prst="rect">
            <a:avLst/>
          </a:prstGeom>
          <a:noFill/>
        </p:spPr>
        <p:txBody>
          <a:bodyPr wrap="square" rtlCol="0">
            <a:spAutoFit/>
          </a:bodyPr>
          <a:lstStyle/>
          <a:p>
            <a:r>
              <a:rPr lang="en-US">
                <a:solidFill>
                  <a:srgbClr val="005CB9"/>
                </a:solidFill>
              </a:rPr>
              <a:t>[Insert inject description]</a:t>
            </a:r>
          </a:p>
        </p:txBody>
      </p:sp>
      <p:pic>
        <p:nvPicPr>
          <p:cNvPr id="20" name="Graphic 19" descr="Image outline">
            <a:extLst>
              <a:ext uri="{FF2B5EF4-FFF2-40B4-BE49-F238E27FC236}">
                <a16:creationId xmlns:a16="http://schemas.microsoft.com/office/drawing/2014/main" id="{9AC9490D-BB68-AA70-E411-BB50517C4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8302" y="188800"/>
            <a:ext cx="5472223" cy="5472223"/>
          </a:xfrm>
          <a:prstGeom prst="rect">
            <a:avLst/>
          </a:prstGeom>
        </p:spPr>
      </p:pic>
    </p:spTree>
    <p:extLst>
      <p:ext uri="{BB962C8B-B14F-4D97-AF65-F5344CB8AC3E}">
        <p14:creationId xmlns:p14="http://schemas.microsoft.com/office/powerpoint/2010/main" val="364030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142F-E6F6-7981-DF89-1FB3FBA2A3A1}"/>
              </a:ext>
            </a:extLst>
          </p:cNvPr>
          <p:cNvSpPr>
            <a:spLocks noGrp="1"/>
          </p:cNvSpPr>
          <p:nvPr>
            <p:ph type="title"/>
          </p:nvPr>
        </p:nvSpPr>
        <p:spPr>
          <a:xfrm>
            <a:off x="2495867" y="2362920"/>
            <a:ext cx="7200265" cy="2132159"/>
          </a:xfrm>
        </p:spPr>
        <p:txBody>
          <a:bodyPr>
            <a:normAutofit/>
          </a:bodyPr>
          <a:lstStyle/>
          <a:p>
            <a:pPr algn="ctr" defTabSz="850392"/>
            <a:r>
              <a:rPr lang="en-US" sz="5400" spc="279" dirty="0">
                <a:solidFill>
                  <a:schemeClr val="tx1"/>
                </a:solidFill>
                <a:latin typeface="Arial Black" panose="020B0A04020102020204" pitchFamily="34" charset="0"/>
              </a:rPr>
              <a:t>__ Minute Break</a:t>
            </a:r>
            <a:endParaRPr lang="en-US" sz="3100" dirty="0">
              <a:solidFill>
                <a:schemeClr val="tx1"/>
              </a:solidFill>
              <a:latin typeface="Arial Black" panose="020B0A04020102020204" pitchFamily="34" charset="0"/>
            </a:endParaRPr>
          </a:p>
        </p:txBody>
      </p:sp>
      <p:sp>
        <p:nvSpPr>
          <p:cNvPr id="3" name="TextBox 2">
            <a:extLst>
              <a:ext uri="{FF2B5EF4-FFF2-40B4-BE49-F238E27FC236}">
                <a16:creationId xmlns:a16="http://schemas.microsoft.com/office/drawing/2014/main" id="{DEEB5F71-88E0-1F53-D748-7C0A525483A0}"/>
              </a:ext>
            </a:extLst>
          </p:cNvPr>
          <p:cNvSpPr txBox="1"/>
          <p:nvPr/>
        </p:nvSpPr>
        <p:spPr>
          <a:xfrm>
            <a:off x="4027470" y="4505354"/>
            <a:ext cx="4674741" cy="369332"/>
          </a:xfrm>
          <a:prstGeom prst="rect">
            <a:avLst/>
          </a:prstGeom>
          <a:noFill/>
        </p:spPr>
        <p:txBody>
          <a:bodyPr wrap="square" rtlCol="0">
            <a:spAutoFit/>
          </a:bodyPr>
          <a:lstStyle/>
          <a:p>
            <a:pPr algn="ctr"/>
            <a:r>
              <a:rPr lang="en-US" i="1" dirty="0"/>
              <a:t>Insert break as needed</a:t>
            </a:r>
          </a:p>
        </p:txBody>
      </p:sp>
    </p:spTree>
    <p:extLst>
      <p:ext uri="{BB962C8B-B14F-4D97-AF65-F5344CB8AC3E}">
        <p14:creationId xmlns:p14="http://schemas.microsoft.com/office/powerpoint/2010/main" val="3582308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142F-E6F6-7981-DF89-1FB3FBA2A3A1}"/>
              </a:ext>
            </a:extLst>
          </p:cNvPr>
          <p:cNvSpPr>
            <a:spLocks noGrp="1"/>
          </p:cNvSpPr>
          <p:nvPr>
            <p:ph type="title"/>
          </p:nvPr>
        </p:nvSpPr>
        <p:spPr>
          <a:xfrm>
            <a:off x="2495867" y="2362920"/>
            <a:ext cx="7200265" cy="2132159"/>
          </a:xfrm>
        </p:spPr>
        <p:txBody>
          <a:bodyPr>
            <a:normAutofit/>
          </a:bodyPr>
          <a:lstStyle/>
          <a:p>
            <a:pPr algn="ctr" defTabSz="850392"/>
            <a:r>
              <a:rPr lang="en-US" sz="5400" spc="279" dirty="0">
                <a:solidFill>
                  <a:schemeClr val="tx1"/>
                </a:solidFill>
                <a:latin typeface="Arial Black" panose="020B0A04020102020204" pitchFamily="34" charset="0"/>
              </a:rPr>
              <a:t>Module 3: Recovery</a:t>
            </a:r>
            <a:endParaRPr lang="en-US" sz="31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50253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20B05-3889-CC32-4A3F-48DF97C89251}"/>
              </a:ext>
            </a:extLst>
          </p:cNvPr>
          <p:cNvSpPr>
            <a:spLocks noGrp="1"/>
          </p:cNvSpPr>
          <p:nvPr>
            <p:ph type="title"/>
          </p:nvPr>
        </p:nvSpPr>
        <p:spPr>
          <a:xfrm>
            <a:off x="838200" y="1338728"/>
            <a:ext cx="10515600" cy="1325563"/>
          </a:xfrm>
        </p:spPr>
        <p:txBody>
          <a:bodyPr>
            <a:normAutofit/>
          </a:bodyPr>
          <a:lstStyle/>
          <a:p>
            <a:r>
              <a:rPr lang="en-US" dirty="0">
                <a:solidFill>
                  <a:schemeClr val="tx1"/>
                </a:solidFill>
                <a:latin typeface="Arial Black" panose="020B0A04020102020204" pitchFamily="34" charset="0"/>
              </a:rPr>
              <a:t>Scenario</a:t>
            </a:r>
          </a:p>
        </p:txBody>
      </p:sp>
      <p:sp>
        <p:nvSpPr>
          <p:cNvPr id="4" name="Slide Number Placeholder 4">
            <a:extLst>
              <a:ext uri="{FF2B5EF4-FFF2-40B4-BE49-F238E27FC236}">
                <a16:creationId xmlns:a16="http://schemas.microsoft.com/office/drawing/2014/main" id="{1EA7E85F-0F98-7885-C3CA-CECE147E8333}"/>
              </a:ext>
            </a:extLst>
          </p:cNvPr>
          <p:cNvSpPr txBox="1">
            <a:spLocks/>
          </p:cNvSpPr>
          <p:nvPr/>
        </p:nvSpPr>
        <p:spPr>
          <a:xfrm>
            <a:off x="11503995" y="5714009"/>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4</a:t>
            </a:r>
          </a:p>
        </p:txBody>
      </p:sp>
      <p:sp>
        <p:nvSpPr>
          <p:cNvPr id="19" name="TextBox 18">
            <a:extLst>
              <a:ext uri="{FF2B5EF4-FFF2-40B4-BE49-F238E27FC236}">
                <a16:creationId xmlns:a16="http://schemas.microsoft.com/office/drawing/2014/main" id="{00E7C100-9131-0134-6CC6-C722661D977E}"/>
              </a:ext>
            </a:extLst>
          </p:cNvPr>
          <p:cNvSpPr txBox="1"/>
          <p:nvPr/>
        </p:nvSpPr>
        <p:spPr>
          <a:xfrm>
            <a:off x="838200" y="2555580"/>
            <a:ext cx="4616067" cy="369332"/>
          </a:xfrm>
          <a:prstGeom prst="rect">
            <a:avLst/>
          </a:prstGeom>
          <a:noFill/>
        </p:spPr>
        <p:txBody>
          <a:bodyPr wrap="square" rtlCol="0">
            <a:spAutoFit/>
          </a:bodyPr>
          <a:lstStyle/>
          <a:p>
            <a:r>
              <a:rPr lang="en-US" dirty="0"/>
              <a:t>[Insert scenario here]</a:t>
            </a:r>
          </a:p>
        </p:txBody>
      </p:sp>
      <p:pic>
        <p:nvPicPr>
          <p:cNvPr id="20" name="Graphic 19" descr="Image outline">
            <a:extLst>
              <a:ext uri="{FF2B5EF4-FFF2-40B4-BE49-F238E27FC236}">
                <a16:creationId xmlns:a16="http://schemas.microsoft.com/office/drawing/2014/main" id="{9AC9490D-BB68-AA70-E411-BB50517C4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8302" y="188800"/>
            <a:ext cx="5472223" cy="5472223"/>
          </a:xfrm>
          <a:prstGeom prst="rect">
            <a:avLst/>
          </a:prstGeom>
        </p:spPr>
      </p:pic>
    </p:spTree>
    <p:extLst>
      <p:ext uri="{BB962C8B-B14F-4D97-AF65-F5344CB8AC3E}">
        <p14:creationId xmlns:p14="http://schemas.microsoft.com/office/powerpoint/2010/main" val="1698891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20B05-3889-CC32-4A3F-48DF97C89251}"/>
              </a:ext>
            </a:extLst>
          </p:cNvPr>
          <p:cNvSpPr>
            <a:spLocks noGrp="1"/>
          </p:cNvSpPr>
          <p:nvPr>
            <p:ph type="title"/>
          </p:nvPr>
        </p:nvSpPr>
        <p:spPr>
          <a:xfrm>
            <a:off x="756007" y="1367177"/>
            <a:ext cx="10515600" cy="1325563"/>
          </a:xfrm>
        </p:spPr>
        <p:txBody>
          <a:bodyPr>
            <a:normAutofit/>
          </a:bodyPr>
          <a:lstStyle/>
          <a:p>
            <a:r>
              <a:rPr lang="en-US" dirty="0">
                <a:solidFill>
                  <a:schemeClr val="tx1"/>
                </a:solidFill>
                <a:latin typeface="Arial Black" panose="020B0A04020102020204" pitchFamily="34" charset="0"/>
              </a:rPr>
              <a:t>[Inject Title]</a:t>
            </a:r>
          </a:p>
        </p:txBody>
      </p:sp>
      <p:sp>
        <p:nvSpPr>
          <p:cNvPr id="4" name="Slide Number Placeholder 4">
            <a:extLst>
              <a:ext uri="{FF2B5EF4-FFF2-40B4-BE49-F238E27FC236}">
                <a16:creationId xmlns:a16="http://schemas.microsoft.com/office/drawing/2014/main" id="{1EA7E85F-0F98-7885-C3CA-CECE147E8333}"/>
              </a:ext>
            </a:extLst>
          </p:cNvPr>
          <p:cNvSpPr txBox="1">
            <a:spLocks/>
          </p:cNvSpPr>
          <p:nvPr/>
        </p:nvSpPr>
        <p:spPr>
          <a:xfrm>
            <a:off x="11503995" y="5714009"/>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a:t>
            </a:r>
          </a:p>
        </p:txBody>
      </p:sp>
      <p:sp>
        <p:nvSpPr>
          <p:cNvPr id="19" name="TextBox 18">
            <a:extLst>
              <a:ext uri="{FF2B5EF4-FFF2-40B4-BE49-F238E27FC236}">
                <a16:creationId xmlns:a16="http://schemas.microsoft.com/office/drawing/2014/main" id="{00E7C100-9131-0134-6CC6-C722661D977E}"/>
              </a:ext>
            </a:extLst>
          </p:cNvPr>
          <p:cNvSpPr txBox="1"/>
          <p:nvPr/>
        </p:nvSpPr>
        <p:spPr>
          <a:xfrm>
            <a:off x="756007" y="2843257"/>
            <a:ext cx="4616067" cy="369332"/>
          </a:xfrm>
          <a:prstGeom prst="rect">
            <a:avLst/>
          </a:prstGeom>
          <a:noFill/>
        </p:spPr>
        <p:txBody>
          <a:bodyPr wrap="square" rtlCol="0">
            <a:spAutoFit/>
          </a:bodyPr>
          <a:lstStyle/>
          <a:p>
            <a:r>
              <a:rPr lang="en-US">
                <a:solidFill>
                  <a:srgbClr val="005CB9"/>
                </a:solidFill>
              </a:rPr>
              <a:t>[Insert inject description]</a:t>
            </a:r>
          </a:p>
        </p:txBody>
      </p:sp>
      <p:pic>
        <p:nvPicPr>
          <p:cNvPr id="20" name="Graphic 19" descr="Image outline">
            <a:extLst>
              <a:ext uri="{FF2B5EF4-FFF2-40B4-BE49-F238E27FC236}">
                <a16:creationId xmlns:a16="http://schemas.microsoft.com/office/drawing/2014/main" id="{9AC9490D-BB68-AA70-E411-BB50517C4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8302" y="188800"/>
            <a:ext cx="5472223" cy="5472223"/>
          </a:xfrm>
          <a:prstGeom prst="rect">
            <a:avLst/>
          </a:prstGeom>
        </p:spPr>
      </p:pic>
    </p:spTree>
    <p:extLst>
      <p:ext uri="{BB962C8B-B14F-4D97-AF65-F5344CB8AC3E}">
        <p14:creationId xmlns:p14="http://schemas.microsoft.com/office/powerpoint/2010/main" val="399161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20B05-3889-CC32-4A3F-48DF97C89251}"/>
              </a:ext>
            </a:extLst>
          </p:cNvPr>
          <p:cNvSpPr>
            <a:spLocks noGrp="1"/>
          </p:cNvSpPr>
          <p:nvPr>
            <p:ph type="title"/>
          </p:nvPr>
        </p:nvSpPr>
        <p:spPr>
          <a:xfrm>
            <a:off x="756007" y="1367177"/>
            <a:ext cx="10515600" cy="1325563"/>
          </a:xfrm>
        </p:spPr>
        <p:txBody>
          <a:bodyPr>
            <a:normAutofit/>
          </a:bodyPr>
          <a:lstStyle/>
          <a:p>
            <a:r>
              <a:rPr lang="en-US" dirty="0">
                <a:solidFill>
                  <a:schemeClr val="tx1"/>
                </a:solidFill>
                <a:latin typeface="Arial Black" panose="020B0A04020102020204" pitchFamily="34" charset="0"/>
              </a:rPr>
              <a:t>[Inject Title]</a:t>
            </a:r>
          </a:p>
        </p:txBody>
      </p:sp>
      <p:sp>
        <p:nvSpPr>
          <p:cNvPr id="4" name="Slide Number Placeholder 4">
            <a:extLst>
              <a:ext uri="{FF2B5EF4-FFF2-40B4-BE49-F238E27FC236}">
                <a16:creationId xmlns:a16="http://schemas.microsoft.com/office/drawing/2014/main" id="{1EA7E85F-0F98-7885-C3CA-CECE147E8333}"/>
              </a:ext>
            </a:extLst>
          </p:cNvPr>
          <p:cNvSpPr txBox="1">
            <a:spLocks/>
          </p:cNvSpPr>
          <p:nvPr/>
        </p:nvSpPr>
        <p:spPr>
          <a:xfrm>
            <a:off x="11503995" y="5714009"/>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a:t>
            </a:r>
          </a:p>
        </p:txBody>
      </p:sp>
      <p:sp>
        <p:nvSpPr>
          <p:cNvPr id="19" name="TextBox 18">
            <a:extLst>
              <a:ext uri="{FF2B5EF4-FFF2-40B4-BE49-F238E27FC236}">
                <a16:creationId xmlns:a16="http://schemas.microsoft.com/office/drawing/2014/main" id="{00E7C100-9131-0134-6CC6-C722661D977E}"/>
              </a:ext>
            </a:extLst>
          </p:cNvPr>
          <p:cNvSpPr txBox="1"/>
          <p:nvPr/>
        </p:nvSpPr>
        <p:spPr>
          <a:xfrm>
            <a:off x="756007" y="2843257"/>
            <a:ext cx="4616067" cy="369332"/>
          </a:xfrm>
          <a:prstGeom prst="rect">
            <a:avLst/>
          </a:prstGeom>
          <a:noFill/>
        </p:spPr>
        <p:txBody>
          <a:bodyPr wrap="square" rtlCol="0">
            <a:spAutoFit/>
          </a:bodyPr>
          <a:lstStyle/>
          <a:p>
            <a:r>
              <a:rPr lang="en-US">
                <a:solidFill>
                  <a:srgbClr val="005CB9"/>
                </a:solidFill>
              </a:rPr>
              <a:t>[Insert inject description]</a:t>
            </a:r>
          </a:p>
        </p:txBody>
      </p:sp>
      <p:pic>
        <p:nvPicPr>
          <p:cNvPr id="20" name="Graphic 19" descr="Image outline">
            <a:extLst>
              <a:ext uri="{FF2B5EF4-FFF2-40B4-BE49-F238E27FC236}">
                <a16:creationId xmlns:a16="http://schemas.microsoft.com/office/drawing/2014/main" id="{9AC9490D-BB68-AA70-E411-BB50517C4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8302" y="188800"/>
            <a:ext cx="5472223" cy="5472223"/>
          </a:xfrm>
          <a:prstGeom prst="rect">
            <a:avLst/>
          </a:prstGeom>
        </p:spPr>
      </p:pic>
    </p:spTree>
    <p:extLst>
      <p:ext uri="{BB962C8B-B14F-4D97-AF65-F5344CB8AC3E}">
        <p14:creationId xmlns:p14="http://schemas.microsoft.com/office/powerpoint/2010/main" val="2530610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7EB604-852A-6D0A-1004-9735CA498CAB}"/>
              </a:ext>
            </a:extLst>
          </p:cNvPr>
          <p:cNvSpPr txBox="1"/>
          <p:nvPr/>
        </p:nvSpPr>
        <p:spPr>
          <a:xfrm>
            <a:off x="894080" y="963795"/>
            <a:ext cx="10403840" cy="4031873"/>
          </a:xfrm>
          <a:prstGeom prst="rect">
            <a:avLst/>
          </a:prstGeom>
          <a:noFill/>
        </p:spPr>
        <p:txBody>
          <a:bodyPr wrap="square">
            <a:spAutoFit/>
          </a:bodyPr>
          <a:lstStyle/>
          <a:p>
            <a:pPr algn="ctr"/>
            <a:r>
              <a:rPr lang="en-US" sz="4400" b="1" dirty="0">
                <a:effectLst/>
                <a:latin typeface="Arial Black" panose="020B0A04020102020204" pitchFamily="34" charset="0"/>
                <a:cs typeface="Arial" panose="020B0604020202020204" pitchFamily="34" charset="0"/>
              </a:rPr>
              <a:t>Acknowledgments &amp; Disclaimer</a:t>
            </a:r>
          </a:p>
          <a:p>
            <a:pPr algn="ctr"/>
            <a:endParaRPr lang="en-US" sz="3200" dirty="0">
              <a:effectLst/>
              <a:latin typeface="Arial" panose="020B0604020202020204" pitchFamily="34" charset="0"/>
              <a:cs typeface="Arial" panose="020B0604020202020204" pitchFamily="34" charset="0"/>
            </a:endParaRPr>
          </a:p>
          <a:p>
            <a:pPr algn="ctr"/>
            <a:r>
              <a:rPr lang="en-US" dirty="0">
                <a:effectLst/>
                <a:ea typeface="Times New Roman" panose="02020603050405020304" pitchFamily="18" charset="0"/>
              </a:rPr>
              <a:t>This toolkit was created by Children’s Mercy Kansas City Emergency Management and made available for public use by the Pediatric Pandemic Network (PPN).</a:t>
            </a:r>
          </a:p>
          <a:p>
            <a:pPr algn="ctr"/>
            <a:endParaRPr lang="en-US" dirty="0">
              <a:effectLst/>
              <a:cs typeface="Arial" panose="020B0604020202020204" pitchFamily="34" charset="0"/>
            </a:endParaRPr>
          </a:p>
          <a:p>
            <a:pPr algn="ctr"/>
            <a:r>
              <a:rPr lang="en-US" dirty="0">
                <a:effectLst/>
                <a:cs typeface="Arial" panose="020B0604020202020204" pitchFamily="34" charset="0"/>
              </a:rPr>
              <a:t>The Pediatric Pandemic Network is supported by the Health Resources and Services Administration (HRSA) of the U.S. Department of Health and Human Services (HHS) as part of grant awards U1|MC43532 and U1IMC45814 with 0 percent financed with nongovernmental sources.</a:t>
            </a:r>
          </a:p>
          <a:p>
            <a:pPr algn="ctr"/>
            <a:endParaRPr lang="en-US" dirty="0">
              <a:effectLst/>
              <a:cs typeface="Arial" panose="020B0604020202020204" pitchFamily="34" charset="0"/>
            </a:endParaRPr>
          </a:p>
          <a:p>
            <a:pPr algn="ctr"/>
            <a:r>
              <a:rPr lang="en-US" dirty="0">
                <a:effectLst/>
                <a:cs typeface="Arial" panose="020B0604020202020204" pitchFamily="34" charset="0"/>
              </a:rPr>
              <a:t>The contents are those of the author(s) and do not necessarily represent the official views of, nor an endorsement, by HRSA, HHS, or the U.S. Government. For more information, please visit HRSA.gov.</a:t>
            </a:r>
          </a:p>
        </p:txBody>
      </p:sp>
    </p:spTree>
    <p:extLst>
      <p:ext uri="{BB962C8B-B14F-4D97-AF65-F5344CB8AC3E}">
        <p14:creationId xmlns:p14="http://schemas.microsoft.com/office/powerpoint/2010/main" val="1952911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1EA7E85F-0F98-7885-C3CA-CECE147E8333}"/>
              </a:ext>
            </a:extLst>
          </p:cNvPr>
          <p:cNvSpPr txBox="1">
            <a:spLocks/>
          </p:cNvSpPr>
          <p:nvPr/>
        </p:nvSpPr>
        <p:spPr>
          <a:xfrm>
            <a:off x="11503995" y="5714009"/>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a:t>
            </a:r>
          </a:p>
        </p:txBody>
      </p:sp>
      <p:sp>
        <p:nvSpPr>
          <p:cNvPr id="6" name="Slide Number Placeholder 4">
            <a:extLst>
              <a:ext uri="{FF2B5EF4-FFF2-40B4-BE49-F238E27FC236}">
                <a16:creationId xmlns:a16="http://schemas.microsoft.com/office/drawing/2014/main" id="{1EA7E85F-0F98-7885-C3CA-CECE147E8333}"/>
              </a:ext>
            </a:extLst>
          </p:cNvPr>
          <p:cNvSpPr txBox="1">
            <a:spLocks/>
          </p:cNvSpPr>
          <p:nvPr/>
        </p:nvSpPr>
        <p:spPr>
          <a:xfrm>
            <a:off x="11503995" y="5714009"/>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14</a:t>
            </a:r>
          </a:p>
        </p:txBody>
      </p:sp>
      <p:sp>
        <p:nvSpPr>
          <p:cNvPr id="7" name="Thought Bubble: Cloud 6">
            <a:extLst>
              <a:ext uri="{FF2B5EF4-FFF2-40B4-BE49-F238E27FC236}">
                <a16:creationId xmlns:a16="http://schemas.microsoft.com/office/drawing/2014/main" id="{920A15E5-FA87-8A82-9584-E7687F1355F3}"/>
              </a:ext>
            </a:extLst>
          </p:cNvPr>
          <p:cNvSpPr/>
          <p:nvPr/>
        </p:nvSpPr>
        <p:spPr>
          <a:xfrm>
            <a:off x="8426802" y="2512676"/>
            <a:ext cx="2535972" cy="904118"/>
          </a:xfrm>
          <a:prstGeom prst="cloudCallout">
            <a:avLst>
              <a:gd name="adj1" fmla="val -64591"/>
              <a:gd name="adj2" fmla="val 62467"/>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VAG Rounded Next" panose="020F0502020203020204" pitchFamily="34" charset="0"/>
              </a:rPr>
              <a:t>Questions?</a:t>
            </a:r>
            <a:endParaRPr kumimoji="0" lang="en-US" sz="2400" b="0" i="0" u="none" strike="noStrike" kern="1200" cap="none" spc="0" normalizeH="0" baseline="0" noProof="0" dirty="0">
              <a:ln>
                <a:noFill/>
              </a:ln>
              <a:solidFill>
                <a:schemeClr val="bg1"/>
              </a:solidFill>
              <a:effectLst/>
              <a:uLnTx/>
              <a:uFillTx/>
              <a:latin typeface="VAG Rounded Next" panose="020F0502020203020204" pitchFamily="34" charset="0"/>
              <a:ea typeface="+mn-ea"/>
              <a:cs typeface="+mn-cs"/>
            </a:endParaRPr>
          </a:p>
        </p:txBody>
      </p:sp>
      <p:sp>
        <p:nvSpPr>
          <p:cNvPr id="8" name="Thought Bubble: Cloud 7">
            <a:extLst>
              <a:ext uri="{FF2B5EF4-FFF2-40B4-BE49-F238E27FC236}">
                <a16:creationId xmlns:a16="http://schemas.microsoft.com/office/drawing/2014/main" id="{5FBA31F2-47D1-C52B-B832-69F8457B14D0}"/>
              </a:ext>
            </a:extLst>
          </p:cNvPr>
          <p:cNvSpPr/>
          <p:nvPr/>
        </p:nvSpPr>
        <p:spPr>
          <a:xfrm>
            <a:off x="839450" y="4692347"/>
            <a:ext cx="3600134" cy="1258748"/>
          </a:xfrm>
          <a:prstGeom prst="cloudCallout">
            <a:avLst>
              <a:gd name="adj1" fmla="val 80550"/>
              <a:gd name="adj2" fmla="val -35589"/>
            </a:avLst>
          </a:prstGeom>
          <a:solidFill>
            <a:srgbClr val="FED14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chemeClr val="tx2"/>
                </a:solidFill>
                <a:effectLst/>
                <a:uLnTx/>
                <a:uFillTx/>
                <a:latin typeface="VAG Rounded Next" panose="020F0502020203020204" pitchFamily="34" charset="0"/>
                <a:ea typeface="+mn-ea"/>
                <a:cs typeface="+mn-cs"/>
              </a:rPr>
              <a:t>Areas for Improvement</a:t>
            </a:r>
          </a:p>
        </p:txBody>
      </p:sp>
      <p:pic>
        <p:nvPicPr>
          <p:cNvPr id="9" name="Graphic 8" descr="Meeting with solid fill">
            <a:extLst>
              <a:ext uri="{FF2B5EF4-FFF2-40B4-BE49-F238E27FC236}">
                <a16:creationId xmlns:a16="http://schemas.microsoft.com/office/drawing/2014/main" id="{8B590851-9736-1784-5AB8-0746454D98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63307" y="1721587"/>
            <a:ext cx="3600134" cy="3600134"/>
          </a:xfrm>
          <a:prstGeom prst="rect">
            <a:avLst/>
          </a:prstGeom>
        </p:spPr>
      </p:pic>
      <p:sp>
        <p:nvSpPr>
          <p:cNvPr id="10" name="Thought Bubble: Cloud 9">
            <a:extLst>
              <a:ext uri="{FF2B5EF4-FFF2-40B4-BE49-F238E27FC236}">
                <a16:creationId xmlns:a16="http://schemas.microsoft.com/office/drawing/2014/main" id="{6B6F19FC-906D-8F0D-2AD4-3DBC8ECE12E6}"/>
              </a:ext>
            </a:extLst>
          </p:cNvPr>
          <p:cNvSpPr/>
          <p:nvPr/>
        </p:nvSpPr>
        <p:spPr>
          <a:xfrm flipH="1">
            <a:off x="1563974" y="1871488"/>
            <a:ext cx="2535972" cy="904118"/>
          </a:xfrm>
          <a:prstGeom prst="cloudCallout">
            <a:avLst>
              <a:gd name="adj1" fmla="val -64591"/>
              <a:gd name="adj2" fmla="val 62467"/>
            </a:avLst>
          </a:prstGeom>
          <a:solidFill>
            <a:srgbClr val="00B050"/>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VAG Rounded Next" panose="020F0502020203020204" pitchFamily="34" charset="0"/>
              </a:rPr>
              <a:t>Successes</a:t>
            </a:r>
            <a:endParaRPr kumimoji="0" lang="en-US" sz="2400" b="0" i="0" u="none" strike="noStrike" kern="1200" cap="none" spc="0" normalizeH="0" baseline="0" noProof="0" dirty="0">
              <a:ln>
                <a:noFill/>
              </a:ln>
              <a:solidFill>
                <a:schemeClr val="bg1"/>
              </a:solidFill>
              <a:effectLst/>
              <a:uLnTx/>
              <a:uFillTx/>
              <a:latin typeface="VAG Rounded Next" panose="020F0502020203020204" pitchFamily="34" charset="0"/>
              <a:ea typeface="+mn-ea"/>
              <a:cs typeface="+mn-cs"/>
            </a:endParaRPr>
          </a:p>
        </p:txBody>
      </p:sp>
      <p:sp>
        <p:nvSpPr>
          <p:cNvPr id="11" name="Title 1">
            <a:extLst>
              <a:ext uri="{FF2B5EF4-FFF2-40B4-BE49-F238E27FC236}">
                <a16:creationId xmlns:a16="http://schemas.microsoft.com/office/drawing/2014/main" id="{9D8CAFB4-A4F9-964E-69DF-860A79BAE613}"/>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dirty="0">
                <a:solidFill>
                  <a:srgbClr val="005EB8"/>
                </a:solidFill>
                <a:latin typeface="Arial Black" panose="020B0A04020102020204" pitchFamily="34" charset="0"/>
              </a:rPr>
              <a:t>Hot Wash</a:t>
            </a:r>
            <a:endParaRPr lang="en-US" kern="1200" dirty="0">
              <a:solidFill>
                <a:srgbClr val="005EB8"/>
              </a:solidFill>
              <a:latin typeface="Arial Black" panose="020B0A04020102020204" pitchFamily="34" charset="0"/>
            </a:endParaRPr>
          </a:p>
        </p:txBody>
      </p:sp>
    </p:spTree>
    <p:extLst>
      <p:ext uri="{BB962C8B-B14F-4D97-AF65-F5344CB8AC3E}">
        <p14:creationId xmlns:p14="http://schemas.microsoft.com/office/powerpoint/2010/main" val="763950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1823C760-5BFA-4736-3175-CDB400DE181B}"/>
              </a:ext>
            </a:extLst>
          </p:cNvPr>
          <p:cNvSpPr>
            <a:spLocks noGrp="1"/>
          </p:cNvSpPr>
          <p:nvPr>
            <p:ph type="title"/>
          </p:nvPr>
        </p:nvSpPr>
        <p:spPr>
          <a:xfrm>
            <a:off x="838199" y="1094132"/>
            <a:ext cx="10515600" cy="1325563"/>
          </a:xfrm>
        </p:spPr>
        <p:txBody>
          <a:bodyPr>
            <a:normAutofit/>
          </a:bodyPr>
          <a:lstStyle/>
          <a:p>
            <a:pPr algn="ctr"/>
            <a:r>
              <a:rPr lang="en-US" dirty="0">
                <a:solidFill>
                  <a:schemeClr val="tx1"/>
                </a:solidFill>
                <a:latin typeface="Arial Black" panose="020B0A04020102020204" pitchFamily="34" charset="0"/>
              </a:rPr>
              <a:t>Participant Feedback Survey</a:t>
            </a:r>
          </a:p>
        </p:txBody>
      </p:sp>
      <p:sp>
        <p:nvSpPr>
          <p:cNvPr id="5" name="Slide Number Placeholder 4">
            <a:extLst>
              <a:ext uri="{FF2B5EF4-FFF2-40B4-BE49-F238E27FC236}">
                <a16:creationId xmlns:a16="http://schemas.microsoft.com/office/drawing/2014/main" id="{0898619D-42AE-E7C9-0B32-714B45D22B39}"/>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5ACDC5-7D88-4043-A5E3-34CEDBAF337A}" type="slidenum">
              <a:rPr lang="en-US" smtClean="0"/>
              <a:pPr/>
              <a:t>21</a:t>
            </a:fld>
            <a:endParaRPr lang="en-US"/>
          </a:p>
        </p:txBody>
      </p:sp>
      <p:sp>
        <p:nvSpPr>
          <p:cNvPr id="3" name="TextBox 2">
            <a:extLst>
              <a:ext uri="{FF2B5EF4-FFF2-40B4-BE49-F238E27FC236}">
                <a16:creationId xmlns:a16="http://schemas.microsoft.com/office/drawing/2014/main" id="{CAA48EC7-0B88-15E6-F718-1317ADC5DFCC}"/>
              </a:ext>
            </a:extLst>
          </p:cNvPr>
          <p:cNvSpPr txBox="1"/>
          <p:nvPr/>
        </p:nvSpPr>
        <p:spPr>
          <a:xfrm>
            <a:off x="2425284" y="2794659"/>
            <a:ext cx="7341431" cy="1268681"/>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VAG Rounded Next" panose="020F0502020203020204" pitchFamily="34" charset="0"/>
                <a:ea typeface="Arial" panose="020B0604020202020204" pitchFamily="34" charset="0"/>
                <a:cs typeface="Arial" panose="020B0604020202020204" pitchFamily="34" charset="0"/>
              </a:rPr>
              <a:t>Please complete the participant feedback form via [Insert available format; paper copy or </a:t>
            </a:r>
            <a:r>
              <a:rPr lang="en-US" sz="1800" dirty="0" err="1">
                <a:effectLst/>
                <a:latin typeface="VAG Rounded Next" panose="020F0502020203020204" pitchFamily="34" charset="0"/>
                <a:ea typeface="Arial" panose="020B0604020202020204" pitchFamily="34" charset="0"/>
                <a:cs typeface="Arial" panose="020B0604020202020204" pitchFamily="34" charset="0"/>
              </a:rPr>
              <a:t>RedCap</a:t>
            </a:r>
            <a:r>
              <a:rPr lang="en-US" sz="1800" dirty="0">
                <a:effectLst/>
                <a:latin typeface="VAG Rounded Next" panose="020F0502020203020204" pitchFamily="34" charset="0"/>
                <a:ea typeface="Arial" panose="020B0604020202020204" pitchFamily="34" charset="0"/>
                <a:cs typeface="Arial" panose="020B0604020202020204" pitchFamily="34" charset="0"/>
              </a:rPr>
              <a: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VAG Rounded Next" panose="020F0502020203020204" pitchFamily="34" charset="0"/>
                <a:ea typeface="Arial" panose="020B0604020202020204" pitchFamily="34" charset="0"/>
                <a:cs typeface="Arial" panose="020B0604020202020204" pitchFamily="34" charset="0"/>
              </a:rPr>
              <a:t>Once you’ve completed the survey, you’re dismissed.</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VAG Rounded Next" panose="020F0502020203020204" pitchFamily="34" charset="0"/>
                <a:ea typeface="Arial" panose="020B0604020202020204" pitchFamily="34" charset="0"/>
                <a:cs typeface="Arial" panose="020B0604020202020204" pitchFamily="34" charset="0"/>
              </a:rPr>
              <a:t>Thank you everyone for your time and participation today.</a:t>
            </a:r>
          </a:p>
        </p:txBody>
      </p:sp>
    </p:spTree>
    <p:extLst>
      <p:ext uri="{BB962C8B-B14F-4D97-AF65-F5344CB8AC3E}">
        <p14:creationId xmlns:p14="http://schemas.microsoft.com/office/powerpoint/2010/main" val="3915103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FBED8A82-35A9-D23A-F4CE-9F212FDCE4B6}"/>
              </a:ext>
            </a:extLst>
          </p:cNvPr>
          <p:cNvSpPr>
            <a:spLocks noGrp="1"/>
          </p:cNvSpPr>
          <p:nvPr>
            <p:ph type="title"/>
          </p:nvPr>
        </p:nvSpPr>
        <p:spPr>
          <a:xfrm>
            <a:off x="914000" y="1004155"/>
            <a:ext cx="10515600" cy="1325563"/>
          </a:xfrm>
        </p:spPr>
        <p:txBody>
          <a:bodyPr>
            <a:normAutofit/>
          </a:bodyPr>
          <a:lstStyle/>
          <a:p>
            <a:r>
              <a:rPr lang="en-US" dirty="0">
                <a:solidFill>
                  <a:schemeClr val="tx1"/>
                </a:solidFill>
                <a:latin typeface="Arial Black" panose="020B0A04020102020204" pitchFamily="34" charset="0"/>
              </a:rPr>
              <a:t>Agenda</a:t>
            </a:r>
          </a:p>
        </p:txBody>
      </p:sp>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pic>
        <p:nvPicPr>
          <p:cNvPr id="3" name="Graphic 2" descr="Checklist outline">
            <a:extLst>
              <a:ext uri="{FF2B5EF4-FFF2-40B4-BE49-F238E27FC236}">
                <a16:creationId xmlns:a16="http://schemas.microsoft.com/office/drawing/2014/main" id="{626999E4-571B-8903-59E2-119367A24D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60569" y="1867707"/>
            <a:ext cx="2873480" cy="2873480"/>
          </a:xfrm>
          <a:prstGeom prst="rect">
            <a:avLst/>
          </a:prstGeom>
        </p:spPr>
      </p:pic>
      <p:sp>
        <p:nvSpPr>
          <p:cNvPr id="6" name="Shape 2719">
            <a:extLst>
              <a:ext uri="{FF2B5EF4-FFF2-40B4-BE49-F238E27FC236}">
                <a16:creationId xmlns:a16="http://schemas.microsoft.com/office/drawing/2014/main" id="{FF8B16CB-5C53-08EB-FE84-DDA498AB5224}"/>
              </a:ext>
            </a:extLst>
          </p:cNvPr>
          <p:cNvSpPr/>
          <p:nvPr/>
        </p:nvSpPr>
        <p:spPr>
          <a:xfrm>
            <a:off x="7506967" y="1546565"/>
            <a:ext cx="3576056" cy="362370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chemeClr val="bg1"/>
          </a:solidFill>
          <a:ln w="57150">
            <a:solidFill>
              <a:srgbClr val="CFECF8"/>
            </a:solidFill>
            <a:miter lim="400000"/>
          </a:ln>
        </p:spPr>
        <p:txBody>
          <a:bodyPr lIns="38090" tIns="38090" rIns="38090" bIns="38090" anchor="ctr"/>
          <a:lstStyle/>
          <a:p>
            <a:pPr marL="0" marR="0" lvl="0" indent="0" algn="l" defTabSz="457063" rtl="0" eaLnBrk="1" fontAlgn="auto" latinLnBrk="0" hangingPunct="1">
              <a:lnSpc>
                <a:spcPct val="100000"/>
              </a:lnSpc>
              <a:spcBef>
                <a:spcPts val="0"/>
              </a:spcBef>
              <a:spcAft>
                <a:spcPts val="0"/>
              </a:spcAft>
              <a:buClrTx/>
              <a:buSzTx/>
              <a:buFontTx/>
              <a:buNone/>
              <a:tabLs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999"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aphicFrame>
        <p:nvGraphicFramePr>
          <p:cNvPr id="7" name="Table 12">
            <a:extLst>
              <a:ext uri="{FF2B5EF4-FFF2-40B4-BE49-F238E27FC236}">
                <a16:creationId xmlns:a16="http://schemas.microsoft.com/office/drawing/2014/main" id="{18BDB635-AD3C-AA4D-EB36-AEF813432EC4}"/>
              </a:ext>
            </a:extLst>
          </p:cNvPr>
          <p:cNvGraphicFramePr>
            <a:graphicFrameLocks noGrp="1"/>
          </p:cNvGraphicFramePr>
          <p:nvPr>
            <p:extLst>
              <p:ext uri="{D42A27DB-BD31-4B8C-83A1-F6EECF244321}">
                <p14:modId xmlns:p14="http://schemas.microsoft.com/office/powerpoint/2010/main" val="1613854531"/>
              </p:ext>
            </p:extLst>
          </p:nvPr>
        </p:nvGraphicFramePr>
        <p:xfrm>
          <a:off x="914000" y="2329718"/>
          <a:ext cx="5454215" cy="2057400"/>
        </p:xfrm>
        <a:graphic>
          <a:graphicData uri="http://schemas.openxmlformats.org/drawingml/2006/table">
            <a:tbl>
              <a:tblPr bandRow="1">
                <a:tableStyleId>{3B4B98B0-60AC-42C2-AFA5-B58CD77FA1E5}</a:tableStyleId>
              </a:tblPr>
              <a:tblGrid>
                <a:gridCol w="5454215">
                  <a:extLst>
                    <a:ext uri="{9D8B030D-6E8A-4147-A177-3AD203B41FA5}">
                      <a16:colId xmlns:a16="http://schemas.microsoft.com/office/drawing/2014/main" val="1094529478"/>
                    </a:ext>
                  </a:extLst>
                </a:gridCol>
              </a:tblGrid>
              <a:tr h="274320">
                <a:tc>
                  <a:txBody>
                    <a:bodyPr/>
                    <a:lstStyle/>
                    <a:p>
                      <a:r>
                        <a:rPr lang="en-US" sz="2100" dirty="0">
                          <a:solidFill>
                            <a:schemeClr val="tx1"/>
                          </a:solidFill>
                          <a:latin typeface="+mn-lt"/>
                        </a:rPr>
                        <a:t>Exercise Guidelines </a:t>
                      </a:r>
                    </a:p>
                  </a:txBody>
                  <a:tcPr/>
                </a:tc>
                <a:extLst>
                  <a:ext uri="{0D108BD9-81ED-4DB2-BD59-A6C34878D82A}">
                    <a16:rowId xmlns:a16="http://schemas.microsoft.com/office/drawing/2014/main" val="260461469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mn-lt"/>
                        </a:rPr>
                        <a:t>Exercise Objectives</a:t>
                      </a:r>
                    </a:p>
                  </a:txBody>
                  <a:tcPr/>
                </a:tc>
                <a:extLst>
                  <a:ext uri="{0D108BD9-81ED-4DB2-BD59-A6C34878D82A}">
                    <a16:rowId xmlns:a16="http://schemas.microsoft.com/office/drawing/2014/main" val="192338692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100" dirty="0">
                          <a:solidFill>
                            <a:schemeClr val="tx1"/>
                          </a:solidFill>
                          <a:latin typeface="+mn-lt"/>
                        </a:rPr>
                        <a:t>Modules 1-3</a:t>
                      </a:r>
                    </a:p>
                  </a:txBody>
                  <a:tcPr/>
                </a:tc>
                <a:extLst>
                  <a:ext uri="{0D108BD9-81ED-4DB2-BD59-A6C34878D82A}">
                    <a16:rowId xmlns:a16="http://schemas.microsoft.com/office/drawing/2014/main" val="17207609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a:solidFill>
                            <a:schemeClr val="tx1"/>
                          </a:solidFill>
                          <a:latin typeface="+mn-lt"/>
                        </a:rPr>
                        <a:t>Hot Wash</a:t>
                      </a:r>
                    </a:p>
                  </a:txBody>
                  <a:tcPr/>
                </a:tc>
                <a:extLst>
                  <a:ext uri="{0D108BD9-81ED-4DB2-BD59-A6C34878D82A}">
                    <a16:rowId xmlns:a16="http://schemas.microsoft.com/office/drawing/2014/main" val="318715018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solidFill>
                            <a:schemeClr val="tx1"/>
                          </a:solidFill>
                          <a:latin typeface="+mn-lt"/>
                        </a:rPr>
                        <a:t>Feedback Survey</a:t>
                      </a:r>
                    </a:p>
                  </a:txBody>
                  <a:tcPr/>
                </a:tc>
                <a:extLst>
                  <a:ext uri="{0D108BD9-81ED-4DB2-BD59-A6C34878D82A}">
                    <a16:rowId xmlns:a16="http://schemas.microsoft.com/office/drawing/2014/main" val="2574629939"/>
                  </a:ext>
                </a:extLst>
              </a:tr>
            </a:tbl>
          </a:graphicData>
        </a:graphic>
      </p:graphicFrame>
    </p:spTree>
    <p:extLst>
      <p:ext uri="{BB962C8B-B14F-4D97-AF65-F5344CB8AC3E}">
        <p14:creationId xmlns:p14="http://schemas.microsoft.com/office/powerpoint/2010/main" val="198830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CF4FE0-8F8A-9649-8888-0C7B9757B376}"/>
              </a:ext>
            </a:extLst>
          </p:cNvPr>
          <p:cNvSpPr>
            <a:spLocks noGrp="1"/>
          </p:cNvSpPr>
          <p:nvPr>
            <p:ph type="sldNum" sz="quarter" idx="12"/>
          </p:nvPr>
        </p:nvSpPr>
        <p:spPr>
          <a:xfrm>
            <a:off x="11698941" y="5766995"/>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D5ACDC5-7D88-4043-A5E3-34CEDBAF337A}"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0063A6"/>
              </a:solidFill>
              <a:effectLst/>
              <a:uLnTx/>
              <a:uFillTx/>
              <a:latin typeface="Arial" panose="020B0604020202020204"/>
              <a:ea typeface="+mn-ea"/>
              <a:cs typeface="+mn-cs"/>
            </a:endParaRPr>
          </a:p>
        </p:txBody>
      </p:sp>
      <p:sp>
        <p:nvSpPr>
          <p:cNvPr id="6" name="Title 1">
            <a:extLst>
              <a:ext uri="{FF2B5EF4-FFF2-40B4-BE49-F238E27FC236}">
                <a16:creationId xmlns:a16="http://schemas.microsoft.com/office/drawing/2014/main" id="{0CDE60C8-4C09-39CD-F0F7-852C67CF4530}"/>
              </a:ext>
            </a:extLst>
          </p:cNvPr>
          <p:cNvSpPr>
            <a:spLocks noGrp="1"/>
          </p:cNvSpPr>
          <p:nvPr>
            <p:ph type="title"/>
          </p:nvPr>
        </p:nvSpPr>
        <p:spPr>
          <a:xfrm>
            <a:off x="348342" y="1999433"/>
            <a:ext cx="3749040" cy="2552247"/>
          </a:xfrm>
        </p:spPr>
        <p:txBody>
          <a:bodyPr>
            <a:normAutofit/>
          </a:bodyPr>
          <a:lstStyle/>
          <a:p>
            <a:pPr algn="r"/>
            <a:r>
              <a:rPr lang="en-US" b="1" dirty="0">
                <a:solidFill>
                  <a:schemeClr val="tx1"/>
                </a:solidFill>
                <a:latin typeface="Arial Black" panose="020B0A04020102020204" pitchFamily="34" charset="0"/>
              </a:rPr>
              <a:t>Exercise Guidelines</a:t>
            </a:r>
          </a:p>
        </p:txBody>
      </p:sp>
      <p:cxnSp>
        <p:nvCxnSpPr>
          <p:cNvPr id="18" name="Straight Connector 17">
            <a:extLst>
              <a:ext uri="{FF2B5EF4-FFF2-40B4-BE49-F238E27FC236}">
                <a16:creationId xmlns:a16="http://schemas.microsoft.com/office/drawing/2014/main" id="{6642BB07-3FF3-C22F-6B19-A2F07663810D}"/>
              </a:ext>
            </a:extLst>
          </p:cNvPr>
          <p:cNvCxnSpPr/>
          <p:nvPr/>
        </p:nvCxnSpPr>
        <p:spPr>
          <a:xfrm>
            <a:off x="4284617" y="816429"/>
            <a:ext cx="0" cy="4685211"/>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 name="Table 27">
            <a:extLst>
              <a:ext uri="{FF2B5EF4-FFF2-40B4-BE49-F238E27FC236}">
                <a16:creationId xmlns:a16="http://schemas.microsoft.com/office/drawing/2014/main" id="{8F97B85D-A6FE-03A6-E421-C004628644A6}"/>
              </a:ext>
            </a:extLst>
          </p:cNvPr>
          <p:cNvGraphicFramePr>
            <a:graphicFrameLocks noGrp="1"/>
          </p:cNvGraphicFramePr>
          <p:nvPr>
            <p:extLst>
              <p:ext uri="{D42A27DB-BD31-4B8C-83A1-F6EECF244321}">
                <p14:modId xmlns:p14="http://schemas.microsoft.com/office/powerpoint/2010/main" val="190445630"/>
              </p:ext>
            </p:extLst>
          </p:nvPr>
        </p:nvGraphicFramePr>
        <p:xfrm>
          <a:off x="4668812" y="1118159"/>
          <a:ext cx="3457568" cy="1284726"/>
        </p:xfrm>
        <a:graphic>
          <a:graphicData uri="http://schemas.openxmlformats.org/drawingml/2006/table">
            <a:tbl>
              <a:tblPr firstRow="1" bandRow="1">
                <a:tableStyleId>{5C22544A-7EE6-4342-B048-85BDC9FD1C3A}</a:tableStyleId>
              </a:tblPr>
              <a:tblGrid>
                <a:gridCol w="1209474">
                  <a:extLst>
                    <a:ext uri="{9D8B030D-6E8A-4147-A177-3AD203B41FA5}">
                      <a16:colId xmlns:a16="http://schemas.microsoft.com/office/drawing/2014/main" val="3265298242"/>
                    </a:ext>
                  </a:extLst>
                </a:gridCol>
                <a:gridCol w="2248094">
                  <a:extLst>
                    <a:ext uri="{9D8B030D-6E8A-4147-A177-3AD203B41FA5}">
                      <a16:colId xmlns:a16="http://schemas.microsoft.com/office/drawing/2014/main" val="1266829714"/>
                    </a:ext>
                  </a:extLst>
                </a:gridCol>
              </a:tblGrid>
              <a:tr h="1284726">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VAG Rounded Next" panose="020F0502020203020204" pitchFamily="34" charset="0"/>
                        </a:rPr>
                        <a:t>No fault learning environment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40000"/>
                      </a:schemeClr>
                    </a:solidFill>
                  </a:tcPr>
                </a:tc>
                <a:extLst>
                  <a:ext uri="{0D108BD9-81ED-4DB2-BD59-A6C34878D82A}">
                    <a16:rowId xmlns:a16="http://schemas.microsoft.com/office/drawing/2014/main" val="3618991516"/>
                  </a:ext>
                </a:extLst>
              </a:tr>
            </a:tbl>
          </a:graphicData>
        </a:graphic>
      </p:graphicFrame>
      <p:graphicFrame>
        <p:nvGraphicFramePr>
          <p:cNvPr id="3" name="Table 27">
            <a:extLst>
              <a:ext uri="{FF2B5EF4-FFF2-40B4-BE49-F238E27FC236}">
                <a16:creationId xmlns:a16="http://schemas.microsoft.com/office/drawing/2014/main" id="{AFCB856F-338A-C896-A6D3-F946A8CBA355}"/>
              </a:ext>
            </a:extLst>
          </p:cNvPr>
          <p:cNvGraphicFramePr>
            <a:graphicFrameLocks noGrp="1"/>
          </p:cNvGraphicFramePr>
          <p:nvPr>
            <p:extLst>
              <p:ext uri="{D42A27DB-BD31-4B8C-83A1-F6EECF244321}">
                <p14:modId xmlns:p14="http://schemas.microsoft.com/office/powerpoint/2010/main" val="543747875"/>
              </p:ext>
            </p:extLst>
          </p:nvPr>
        </p:nvGraphicFramePr>
        <p:xfrm>
          <a:off x="4668812" y="2623298"/>
          <a:ext cx="3457568" cy="1284726"/>
        </p:xfrm>
        <a:graphic>
          <a:graphicData uri="http://schemas.openxmlformats.org/drawingml/2006/table">
            <a:tbl>
              <a:tblPr firstRow="1" bandRow="1">
                <a:tableStyleId>{5C22544A-7EE6-4342-B048-85BDC9FD1C3A}</a:tableStyleId>
              </a:tblPr>
              <a:tblGrid>
                <a:gridCol w="1209474">
                  <a:extLst>
                    <a:ext uri="{9D8B030D-6E8A-4147-A177-3AD203B41FA5}">
                      <a16:colId xmlns:a16="http://schemas.microsoft.com/office/drawing/2014/main" val="3265298242"/>
                    </a:ext>
                  </a:extLst>
                </a:gridCol>
                <a:gridCol w="2248094">
                  <a:extLst>
                    <a:ext uri="{9D8B030D-6E8A-4147-A177-3AD203B41FA5}">
                      <a16:colId xmlns:a16="http://schemas.microsoft.com/office/drawing/2014/main" val="1266829714"/>
                    </a:ext>
                  </a:extLst>
                </a:gridCol>
              </a:tblGrid>
              <a:tr h="1284726">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40000"/>
                      </a:schemeClr>
                    </a:solidFill>
                  </a:tcPr>
                </a:tc>
                <a:tc>
                  <a:txBody>
                    <a:bodyPr/>
                    <a:lstStyle/>
                    <a:p>
                      <a:pPr marL="0" lvl="0" indent="0" algn="ctr" defTabSz="622300">
                        <a:lnSpc>
                          <a:spcPct val="90000"/>
                        </a:lnSpc>
                        <a:spcBef>
                          <a:spcPct val="0"/>
                        </a:spcBef>
                        <a:spcAft>
                          <a:spcPct val="35000"/>
                        </a:spcAft>
                        <a:buNone/>
                      </a:pPr>
                      <a:r>
                        <a:rPr lang="en-US" sz="1600" kern="1200" dirty="0">
                          <a:solidFill>
                            <a:schemeClr val="tx1"/>
                          </a:solidFill>
                          <a:latin typeface="VAG Rounded Next" panose="020F0502020203020204" pitchFamily="34" charset="0"/>
                        </a:rPr>
                        <a:t>Begin and end all real-world communications with the statement </a:t>
                      </a:r>
                      <a:r>
                        <a:rPr lang="en-US" sz="1600" b="1" kern="1200" dirty="0">
                          <a:solidFill>
                            <a:schemeClr val="tx1"/>
                          </a:solidFill>
                          <a:latin typeface="VAG Rounded Next" panose="020F0502020203020204" pitchFamily="34" charset="0"/>
                        </a:rPr>
                        <a:t>“Real world.”</a:t>
                      </a:r>
                      <a:endParaRPr lang="en-US" sz="1600" kern="1200" dirty="0">
                        <a:latin typeface="VAG Rounded Next" panose="020F0502020203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40000"/>
                      </a:schemeClr>
                    </a:solidFill>
                  </a:tcPr>
                </a:tc>
                <a:extLst>
                  <a:ext uri="{0D108BD9-81ED-4DB2-BD59-A6C34878D82A}">
                    <a16:rowId xmlns:a16="http://schemas.microsoft.com/office/drawing/2014/main" val="3618991516"/>
                  </a:ext>
                </a:extLst>
              </a:tr>
            </a:tbl>
          </a:graphicData>
        </a:graphic>
      </p:graphicFrame>
      <p:pic>
        <p:nvPicPr>
          <p:cNvPr id="19" name="Graphic 18" descr="Warning with solid fill">
            <a:extLst>
              <a:ext uri="{FF2B5EF4-FFF2-40B4-BE49-F238E27FC236}">
                <a16:creationId xmlns:a16="http://schemas.microsoft.com/office/drawing/2014/main" id="{2CA06EC3-6FE4-7B1F-BA9F-A855E061AD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8812" y="2623298"/>
            <a:ext cx="1284726" cy="1284726"/>
          </a:xfrm>
          <a:prstGeom prst="rect">
            <a:avLst/>
          </a:prstGeom>
        </p:spPr>
      </p:pic>
      <p:graphicFrame>
        <p:nvGraphicFramePr>
          <p:cNvPr id="20" name="Table 27">
            <a:extLst>
              <a:ext uri="{FF2B5EF4-FFF2-40B4-BE49-F238E27FC236}">
                <a16:creationId xmlns:a16="http://schemas.microsoft.com/office/drawing/2014/main" id="{F2518860-36E9-C977-EBF7-A6AE4E5CECDE}"/>
              </a:ext>
            </a:extLst>
          </p:cNvPr>
          <p:cNvGraphicFramePr>
            <a:graphicFrameLocks noGrp="1"/>
          </p:cNvGraphicFramePr>
          <p:nvPr>
            <p:extLst>
              <p:ext uri="{D42A27DB-BD31-4B8C-83A1-F6EECF244321}">
                <p14:modId xmlns:p14="http://schemas.microsoft.com/office/powerpoint/2010/main" val="976566637"/>
              </p:ext>
            </p:extLst>
          </p:nvPr>
        </p:nvGraphicFramePr>
        <p:xfrm>
          <a:off x="8487902" y="1118159"/>
          <a:ext cx="3457568" cy="1284725"/>
        </p:xfrm>
        <a:graphic>
          <a:graphicData uri="http://schemas.openxmlformats.org/drawingml/2006/table">
            <a:tbl>
              <a:tblPr firstRow="1" bandRow="1">
                <a:tableStyleId>{5C22544A-7EE6-4342-B048-85BDC9FD1C3A}</a:tableStyleId>
              </a:tblPr>
              <a:tblGrid>
                <a:gridCol w="1209474">
                  <a:extLst>
                    <a:ext uri="{9D8B030D-6E8A-4147-A177-3AD203B41FA5}">
                      <a16:colId xmlns:a16="http://schemas.microsoft.com/office/drawing/2014/main" val="3265298242"/>
                    </a:ext>
                  </a:extLst>
                </a:gridCol>
                <a:gridCol w="2248094">
                  <a:extLst>
                    <a:ext uri="{9D8B030D-6E8A-4147-A177-3AD203B41FA5}">
                      <a16:colId xmlns:a16="http://schemas.microsoft.com/office/drawing/2014/main" val="1266829714"/>
                    </a:ext>
                  </a:extLst>
                </a:gridCol>
              </a:tblGrid>
              <a:tr h="1284725">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40000"/>
                      </a:schemeClr>
                    </a:solidFill>
                  </a:tcPr>
                </a:tc>
                <a:tc>
                  <a:txBody>
                    <a:bodyPr/>
                    <a:lstStyle/>
                    <a:p>
                      <a:pPr marL="0" lvl="0" indent="0" algn="ctr" defTabSz="622300">
                        <a:lnSpc>
                          <a:spcPct val="90000"/>
                        </a:lnSpc>
                        <a:spcBef>
                          <a:spcPct val="0"/>
                        </a:spcBef>
                        <a:spcAft>
                          <a:spcPct val="35000"/>
                        </a:spcAft>
                        <a:buNone/>
                      </a:pPr>
                      <a:r>
                        <a:rPr lang="en-US" sz="1500" kern="1200" dirty="0">
                          <a:solidFill>
                            <a:schemeClr val="tx1"/>
                          </a:solidFill>
                        </a:rPr>
                        <a:t>Begin and end all exercise communications with the statement </a:t>
                      </a:r>
                      <a:r>
                        <a:rPr lang="en-US" sz="1500" b="1" kern="1200" dirty="0">
                          <a:solidFill>
                            <a:schemeClr val="tx1"/>
                          </a:solidFill>
                        </a:rPr>
                        <a:t>“This is an exercise.”</a:t>
                      </a:r>
                      <a:endParaRPr lang="en-US" sz="1500" kern="12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40000"/>
                      </a:schemeClr>
                    </a:solidFill>
                  </a:tcPr>
                </a:tc>
                <a:extLst>
                  <a:ext uri="{0D108BD9-81ED-4DB2-BD59-A6C34878D82A}">
                    <a16:rowId xmlns:a16="http://schemas.microsoft.com/office/drawing/2014/main" val="3618991516"/>
                  </a:ext>
                </a:extLst>
              </a:tr>
            </a:tbl>
          </a:graphicData>
        </a:graphic>
      </p:graphicFrame>
      <p:pic>
        <p:nvPicPr>
          <p:cNvPr id="21" name="Graphic 20" descr="Megaphone with solid fill">
            <a:extLst>
              <a:ext uri="{FF2B5EF4-FFF2-40B4-BE49-F238E27FC236}">
                <a16:creationId xmlns:a16="http://schemas.microsoft.com/office/drawing/2014/main" id="{2802FC52-5D1B-3836-2330-AF78634A5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7902" y="1121915"/>
            <a:ext cx="1280969" cy="1280969"/>
          </a:xfrm>
          <a:prstGeom prst="rect">
            <a:avLst/>
          </a:prstGeom>
        </p:spPr>
      </p:pic>
      <p:graphicFrame>
        <p:nvGraphicFramePr>
          <p:cNvPr id="22" name="Table 27">
            <a:extLst>
              <a:ext uri="{FF2B5EF4-FFF2-40B4-BE49-F238E27FC236}">
                <a16:creationId xmlns:a16="http://schemas.microsoft.com/office/drawing/2014/main" id="{EA663D47-2EA2-9CD1-D0F5-55A86F2BBAC8}"/>
              </a:ext>
            </a:extLst>
          </p:cNvPr>
          <p:cNvGraphicFramePr>
            <a:graphicFrameLocks noGrp="1"/>
          </p:cNvGraphicFramePr>
          <p:nvPr/>
        </p:nvGraphicFramePr>
        <p:xfrm>
          <a:off x="8487902" y="2625741"/>
          <a:ext cx="3457568" cy="1284726"/>
        </p:xfrm>
        <a:graphic>
          <a:graphicData uri="http://schemas.openxmlformats.org/drawingml/2006/table">
            <a:tbl>
              <a:tblPr firstRow="1" bandRow="1">
                <a:tableStyleId>{5C22544A-7EE6-4342-B048-85BDC9FD1C3A}</a:tableStyleId>
              </a:tblPr>
              <a:tblGrid>
                <a:gridCol w="1209474">
                  <a:extLst>
                    <a:ext uri="{9D8B030D-6E8A-4147-A177-3AD203B41FA5}">
                      <a16:colId xmlns:a16="http://schemas.microsoft.com/office/drawing/2014/main" val="3265298242"/>
                    </a:ext>
                  </a:extLst>
                </a:gridCol>
                <a:gridCol w="2248094">
                  <a:extLst>
                    <a:ext uri="{9D8B030D-6E8A-4147-A177-3AD203B41FA5}">
                      <a16:colId xmlns:a16="http://schemas.microsoft.com/office/drawing/2014/main" val="1266829714"/>
                    </a:ext>
                  </a:extLst>
                </a:gridCol>
              </a:tblGrid>
              <a:tr h="1284726">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40000"/>
                      </a:schemeClr>
                    </a:solidFill>
                  </a:tcPr>
                </a:tc>
                <a:tc>
                  <a:txBody>
                    <a:bodyPr/>
                    <a:lstStyle/>
                    <a:p>
                      <a:pPr marL="0" lvl="0" indent="0" algn="ctr" defTabSz="622300">
                        <a:lnSpc>
                          <a:spcPct val="90000"/>
                        </a:lnSpc>
                        <a:spcBef>
                          <a:spcPct val="0"/>
                        </a:spcBef>
                        <a:spcAft>
                          <a:spcPct val="35000"/>
                        </a:spcAft>
                        <a:buNone/>
                      </a:pPr>
                      <a:r>
                        <a:rPr lang="en-US" sz="1600" kern="1200">
                          <a:solidFill>
                            <a:schemeClr val="tx1"/>
                          </a:solidFill>
                          <a:latin typeface="VAG Rounded Next" panose="020F0502020203020204" pitchFamily="34" charset="0"/>
                        </a:rPr>
                        <a:t>Responses should be based on current capabilities and existing assets.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alpha val="40000"/>
                      </a:schemeClr>
                    </a:solidFill>
                  </a:tcPr>
                </a:tc>
                <a:extLst>
                  <a:ext uri="{0D108BD9-81ED-4DB2-BD59-A6C34878D82A}">
                    <a16:rowId xmlns:a16="http://schemas.microsoft.com/office/drawing/2014/main" val="3618991516"/>
                  </a:ext>
                </a:extLst>
              </a:tr>
            </a:tbl>
          </a:graphicData>
        </a:graphic>
      </p:graphicFrame>
      <p:pic>
        <p:nvPicPr>
          <p:cNvPr id="23" name="Graphic 22" descr="Clipboard Checked with solid fill">
            <a:extLst>
              <a:ext uri="{FF2B5EF4-FFF2-40B4-BE49-F238E27FC236}">
                <a16:creationId xmlns:a16="http://schemas.microsoft.com/office/drawing/2014/main" id="{FEC4937F-0254-9954-CCE9-B52D44571C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10573" y="2640796"/>
            <a:ext cx="1267227" cy="1267227"/>
          </a:xfrm>
          <a:prstGeom prst="rect">
            <a:avLst/>
          </a:prstGeom>
        </p:spPr>
      </p:pic>
      <p:graphicFrame>
        <p:nvGraphicFramePr>
          <p:cNvPr id="24" name="Table 27">
            <a:extLst>
              <a:ext uri="{FF2B5EF4-FFF2-40B4-BE49-F238E27FC236}">
                <a16:creationId xmlns:a16="http://schemas.microsoft.com/office/drawing/2014/main" id="{3E46BD67-E023-9ABF-37C5-788292A0A55C}"/>
              </a:ext>
            </a:extLst>
          </p:cNvPr>
          <p:cNvGraphicFramePr>
            <a:graphicFrameLocks noGrp="1"/>
          </p:cNvGraphicFramePr>
          <p:nvPr>
            <p:extLst>
              <p:ext uri="{D42A27DB-BD31-4B8C-83A1-F6EECF244321}">
                <p14:modId xmlns:p14="http://schemas.microsoft.com/office/powerpoint/2010/main" val="4076311436"/>
              </p:ext>
            </p:extLst>
          </p:nvPr>
        </p:nvGraphicFramePr>
        <p:xfrm>
          <a:off x="6609827" y="4122999"/>
          <a:ext cx="3457568" cy="1284726"/>
        </p:xfrm>
        <a:graphic>
          <a:graphicData uri="http://schemas.openxmlformats.org/drawingml/2006/table">
            <a:tbl>
              <a:tblPr firstRow="1" bandRow="1">
                <a:tableStyleId>{5C22544A-7EE6-4342-B048-85BDC9FD1C3A}</a:tableStyleId>
              </a:tblPr>
              <a:tblGrid>
                <a:gridCol w="1209474">
                  <a:extLst>
                    <a:ext uri="{9D8B030D-6E8A-4147-A177-3AD203B41FA5}">
                      <a16:colId xmlns:a16="http://schemas.microsoft.com/office/drawing/2014/main" val="3265298242"/>
                    </a:ext>
                  </a:extLst>
                </a:gridCol>
                <a:gridCol w="2248094">
                  <a:extLst>
                    <a:ext uri="{9D8B030D-6E8A-4147-A177-3AD203B41FA5}">
                      <a16:colId xmlns:a16="http://schemas.microsoft.com/office/drawing/2014/main" val="1266829714"/>
                    </a:ext>
                  </a:extLst>
                </a:gridCol>
              </a:tblGrid>
              <a:tr h="1284726">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40000"/>
                      </a:schemeClr>
                    </a:solidFill>
                  </a:tcPr>
                </a:tc>
                <a:tc>
                  <a:txBody>
                    <a:bodyPr/>
                    <a:lstStyle/>
                    <a:p>
                      <a:pPr marL="0" lvl="0" indent="0" algn="ctr" defTabSz="622300">
                        <a:lnSpc>
                          <a:spcPct val="90000"/>
                        </a:lnSpc>
                        <a:spcBef>
                          <a:spcPct val="0"/>
                        </a:spcBef>
                        <a:spcAft>
                          <a:spcPct val="35000"/>
                        </a:spcAft>
                        <a:buNone/>
                      </a:pPr>
                      <a:r>
                        <a:rPr lang="en-US" sz="1600" kern="1200" dirty="0">
                          <a:solidFill>
                            <a:schemeClr val="tx1"/>
                          </a:solidFill>
                          <a:latin typeface="VAG Rounded Next" panose="020F0502020203020204" pitchFamily="34" charset="0"/>
                        </a:rPr>
                        <a:t>This is not a test</a:t>
                      </a:r>
                      <a:endParaRPr lang="en-US" sz="1600" kern="1200" dirty="0">
                        <a:latin typeface="VAG Rounded Next" panose="020F0502020203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alpha val="40000"/>
                      </a:schemeClr>
                    </a:solidFill>
                  </a:tcPr>
                </a:tc>
                <a:extLst>
                  <a:ext uri="{0D108BD9-81ED-4DB2-BD59-A6C34878D82A}">
                    <a16:rowId xmlns:a16="http://schemas.microsoft.com/office/drawing/2014/main" val="3618991516"/>
                  </a:ext>
                </a:extLst>
              </a:tr>
            </a:tbl>
          </a:graphicData>
        </a:graphic>
      </p:graphicFrame>
      <p:pic>
        <p:nvPicPr>
          <p:cNvPr id="25" name="Graphic 24" descr="Idea with solid fill">
            <a:extLst>
              <a:ext uri="{FF2B5EF4-FFF2-40B4-BE49-F238E27FC236}">
                <a16:creationId xmlns:a16="http://schemas.microsoft.com/office/drawing/2014/main" id="{C7587131-CC7C-F89F-6B45-B13CCDCB26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68811" y="1118158"/>
            <a:ext cx="1284725" cy="1284725"/>
          </a:xfrm>
          <a:prstGeom prst="rect">
            <a:avLst/>
          </a:prstGeom>
        </p:spPr>
      </p:pic>
      <p:pic>
        <p:nvPicPr>
          <p:cNvPr id="26" name="Graphic 25" descr="Head with gears with solid fill">
            <a:extLst>
              <a:ext uri="{FF2B5EF4-FFF2-40B4-BE49-F238E27FC236}">
                <a16:creationId xmlns:a16="http://schemas.microsoft.com/office/drawing/2014/main" id="{56098290-98B2-4806-1AFD-B8997C9231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9826" y="4120555"/>
            <a:ext cx="1297555" cy="1297555"/>
          </a:xfrm>
          <a:prstGeom prst="rect">
            <a:avLst/>
          </a:prstGeom>
        </p:spPr>
      </p:pic>
    </p:spTree>
    <p:extLst>
      <p:ext uri="{BB962C8B-B14F-4D97-AF65-F5344CB8AC3E}">
        <p14:creationId xmlns:p14="http://schemas.microsoft.com/office/powerpoint/2010/main" val="100454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D838-53AE-3467-4CCE-40D1A2AA4DEE}"/>
              </a:ext>
            </a:extLst>
          </p:cNvPr>
          <p:cNvSpPr>
            <a:spLocks noGrp="1"/>
          </p:cNvSpPr>
          <p:nvPr>
            <p:ph type="title"/>
          </p:nvPr>
        </p:nvSpPr>
        <p:spPr>
          <a:xfrm>
            <a:off x="838200" y="500062"/>
            <a:ext cx="10515600" cy="1325563"/>
          </a:xfrm>
        </p:spPr>
        <p:txBody>
          <a:bodyPr/>
          <a:lstStyle/>
          <a:p>
            <a:r>
              <a:rPr lang="en-US" dirty="0">
                <a:solidFill>
                  <a:schemeClr val="tx1"/>
                </a:solidFill>
                <a:latin typeface="Arial Black" panose="020B0A04020102020204" pitchFamily="34" charset="0"/>
              </a:rPr>
              <a:t>Exercise Objectives</a:t>
            </a:r>
          </a:p>
        </p:txBody>
      </p:sp>
      <p:sp>
        <p:nvSpPr>
          <p:cNvPr id="4" name="Slide Number Placeholder 3">
            <a:extLst>
              <a:ext uri="{FF2B5EF4-FFF2-40B4-BE49-F238E27FC236}">
                <a16:creationId xmlns:a16="http://schemas.microsoft.com/office/drawing/2014/main" id="{26A975CD-2179-9F0B-83CA-5F9C267DCF9F}"/>
              </a:ext>
            </a:extLst>
          </p:cNvPr>
          <p:cNvSpPr>
            <a:spLocks noGrp="1"/>
          </p:cNvSpPr>
          <p:nvPr>
            <p:ph type="sldNum" sz="quarter" idx="4"/>
          </p:nvPr>
        </p:nvSpPr>
        <p:spPr>
          <a:xfrm>
            <a:off x="10225701" y="6388746"/>
            <a:ext cx="493059" cy="371836"/>
          </a:xfrm>
        </p:spPr>
        <p:txBody>
          <a:bodyPr/>
          <a:lstStyle/>
          <a:p>
            <a:fld id="{5D5ACDC5-7D88-4043-A5E3-34CEDBAF337A}" type="slidenum">
              <a:rPr lang="en-US" smtClean="0"/>
              <a:t>5</a:t>
            </a:fld>
            <a:endParaRPr lang="en-US"/>
          </a:p>
        </p:txBody>
      </p:sp>
      <p:graphicFrame>
        <p:nvGraphicFramePr>
          <p:cNvPr id="3" name="Diagram 2">
            <a:extLst>
              <a:ext uri="{FF2B5EF4-FFF2-40B4-BE49-F238E27FC236}">
                <a16:creationId xmlns:a16="http://schemas.microsoft.com/office/drawing/2014/main" id="{CF1CB449-2830-8C65-6CBA-35E972A114A5}"/>
              </a:ext>
            </a:extLst>
          </p:cNvPr>
          <p:cNvGraphicFramePr/>
          <p:nvPr/>
        </p:nvGraphicFramePr>
        <p:xfrm>
          <a:off x="838200" y="1673080"/>
          <a:ext cx="10515600" cy="3716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77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E142F-E6F6-7981-DF89-1FB3FBA2A3A1}"/>
              </a:ext>
            </a:extLst>
          </p:cNvPr>
          <p:cNvSpPr>
            <a:spLocks noGrp="1"/>
          </p:cNvSpPr>
          <p:nvPr>
            <p:ph type="title"/>
          </p:nvPr>
        </p:nvSpPr>
        <p:spPr>
          <a:xfrm>
            <a:off x="2495867" y="2362920"/>
            <a:ext cx="7200265" cy="2132159"/>
          </a:xfrm>
        </p:spPr>
        <p:txBody>
          <a:bodyPr>
            <a:normAutofit/>
          </a:bodyPr>
          <a:lstStyle/>
          <a:p>
            <a:pPr algn="ctr" defTabSz="850392"/>
            <a:r>
              <a:rPr lang="en-US" sz="5400" spc="279" dirty="0">
                <a:solidFill>
                  <a:schemeClr val="tx1"/>
                </a:solidFill>
                <a:latin typeface="Arial Black" panose="020B0A04020102020204" pitchFamily="34" charset="0"/>
              </a:rPr>
              <a:t>Module 1: Incident</a:t>
            </a:r>
            <a:endParaRPr lang="en-US" sz="31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80176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20B05-3889-CC32-4A3F-48DF97C89251}"/>
              </a:ext>
            </a:extLst>
          </p:cNvPr>
          <p:cNvSpPr>
            <a:spLocks noGrp="1"/>
          </p:cNvSpPr>
          <p:nvPr>
            <p:ph type="title"/>
          </p:nvPr>
        </p:nvSpPr>
        <p:spPr>
          <a:xfrm>
            <a:off x="838200" y="1338728"/>
            <a:ext cx="10515600" cy="1325563"/>
          </a:xfrm>
        </p:spPr>
        <p:txBody>
          <a:bodyPr>
            <a:normAutofit/>
          </a:bodyPr>
          <a:lstStyle/>
          <a:p>
            <a:r>
              <a:rPr lang="en-US" dirty="0">
                <a:solidFill>
                  <a:schemeClr val="tx1"/>
                </a:solidFill>
                <a:latin typeface="Arial Black" panose="020B0A04020102020204" pitchFamily="34" charset="0"/>
              </a:rPr>
              <a:t>Scenario</a:t>
            </a:r>
          </a:p>
        </p:txBody>
      </p:sp>
      <p:sp>
        <p:nvSpPr>
          <p:cNvPr id="4" name="Slide Number Placeholder 4">
            <a:extLst>
              <a:ext uri="{FF2B5EF4-FFF2-40B4-BE49-F238E27FC236}">
                <a16:creationId xmlns:a16="http://schemas.microsoft.com/office/drawing/2014/main" id="{1EA7E85F-0F98-7885-C3CA-CECE147E8333}"/>
              </a:ext>
            </a:extLst>
          </p:cNvPr>
          <p:cNvSpPr txBox="1">
            <a:spLocks/>
          </p:cNvSpPr>
          <p:nvPr/>
        </p:nvSpPr>
        <p:spPr>
          <a:xfrm>
            <a:off x="11503995" y="5714009"/>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4</a:t>
            </a:r>
          </a:p>
        </p:txBody>
      </p:sp>
      <p:sp>
        <p:nvSpPr>
          <p:cNvPr id="19" name="TextBox 18">
            <a:extLst>
              <a:ext uri="{FF2B5EF4-FFF2-40B4-BE49-F238E27FC236}">
                <a16:creationId xmlns:a16="http://schemas.microsoft.com/office/drawing/2014/main" id="{00E7C100-9131-0134-6CC6-C722661D977E}"/>
              </a:ext>
            </a:extLst>
          </p:cNvPr>
          <p:cNvSpPr txBox="1"/>
          <p:nvPr/>
        </p:nvSpPr>
        <p:spPr>
          <a:xfrm>
            <a:off x="838200" y="2555580"/>
            <a:ext cx="4616067" cy="369332"/>
          </a:xfrm>
          <a:prstGeom prst="rect">
            <a:avLst/>
          </a:prstGeom>
          <a:noFill/>
        </p:spPr>
        <p:txBody>
          <a:bodyPr wrap="square" rtlCol="0">
            <a:spAutoFit/>
          </a:bodyPr>
          <a:lstStyle/>
          <a:p>
            <a:r>
              <a:rPr lang="en-US" dirty="0"/>
              <a:t>[Insert scenario here]</a:t>
            </a:r>
          </a:p>
        </p:txBody>
      </p:sp>
      <p:pic>
        <p:nvPicPr>
          <p:cNvPr id="20" name="Graphic 19" descr="Image outline">
            <a:extLst>
              <a:ext uri="{FF2B5EF4-FFF2-40B4-BE49-F238E27FC236}">
                <a16:creationId xmlns:a16="http://schemas.microsoft.com/office/drawing/2014/main" id="{9AC9490D-BB68-AA70-E411-BB50517C4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8302" y="188800"/>
            <a:ext cx="5472223" cy="5472223"/>
          </a:xfrm>
          <a:prstGeom prst="rect">
            <a:avLst/>
          </a:prstGeom>
        </p:spPr>
      </p:pic>
    </p:spTree>
    <p:extLst>
      <p:ext uri="{BB962C8B-B14F-4D97-AF65-F5344CB8AC3E}">
        <p14:creationId xmlns:p14="http://schemas.microsoft.com/office/powerpoint/2010/main" val="2530241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20B05-3889-CC32-4A3F-48DF97C89251}"/>
              </a:ext>
            </a:extLst>
          </p:cNvPr>
          <p:cNvSpPr>
            <a:spLocks noGrp="1"/>
          </p:cNvSpPr>
          <p:nvPr>
            <p:ph type="title"/>
          </p:nvPr>
        </p:nvSpPr>
        <p:spPr>
          <a:xfrm>
            <a:off x="756007" y="1367177"/>
            <a:ext cx="10515600" cy="1325563"/>
          </a:xfrm>
        </p:spPr>
        <p:txBody>
          <a:bodyPr>
            <a:normAutofit/>
          </a:bodyPr>
          <a:lstStyle/>
          <a:p>
            <a:r>
              <a:rPr lang="en-US" dirty="0">
                <a:solidFill>
                  <a:schemeClr val="tx1"/>
                </a:solidFill>
                <a:latin typeface="Arial Black" panose="020B0A04020102020204" pitchFamily="34" charset="0"/>
              </a:rPr>
              <a:t>[Inject Title]</a:t>
            </a:r>
          </a:p>
        </p:txBody>
      </p:sp>
      <p:sp>
        <p:nvSpPr>
          <p:cNvPr id="4" name="Slide Number Placeholder 4">
            <a:extLst>
              <a:ext uri="{FF2B5EF4-FFF2-40B4-BE49-F238E27FC236}">
                <a16:creationId xmlns:a16="http://schemas.microsoft.com/office/drawing/2014/main" id="{1EA7E85F-0F98-7885-C3CA-CECE147E8333}"/>
              </a:ext>
            </a:extLst>
          </p:cNvPr>
          <p:cNvSpPr txBox="1">
            <a:spLocks/>
          </p:cNvSpPr>
          <p:nvPr/>
        </p:nvSpPr>
        <p:spPr>
          <a:xfrm>
            <a:off x="11503995" y="5714009"/>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a:t>
            </a:r>
          </a:p>
        </p:txBody>
      </p:sp>
      <p:sp>
        <p:nvSpPr>
          <p:cNvPr id="19" name="TextBox 18">
            <a:extLst>
              <a:ext uri="{FF2B5EF4-FFF2-40B4-BE49-F238E27FC236}">
                <a16:creationId xmlns:a16="http://schemas.microsoft.com/office/drawing/2014/main" id="{00E7C100-9131-0134-6CC6-C722661D977E}"/>
              </a:ext>
            </a:extLst>
          </p:cNvPr>
          <p:cNvSpPr txBox="1"/>
          <p:nvPr/>
        </p:nvSpPr>
        <p:spPr>
          <a:xfrm>
            <a:off x="756007" y="2843257"/>
            <a:ext cx="4616067" cy="369332"/>
          </a:xfrm>
          <a:prstGeom prst="rect">
            <a:avLst/>
          </a:prstGeom>
          <a:noFill/>
        </p:spPr>
        <p:txBody>
          <a:bodyPr wrap="square" rtlCol="0">
            <a:spAutoFit/>
          </a:bodyPr>
          <a:lstStyle/>
          <a:p>
            <a:r>
              <a:rPr lang="en-US">
                <a:solidFill>
                  <a:srgbClr val="005CB9"/>
                </a:solidFill>
              </a:rPr>
              <a:t>[Insert inject description]</a:t>
            </a:r>
          </a:p>
        </p:txBody>
      </p:sp>
      <p:pic>
        <p:nvPicPr>
          <p:cNvPr id="20" name="Graphic 19" descr="Image outline">
            <a:extLst>
              <a:ext uri="{FF2B5EF4-FFF2-40B4-BE49-F238E27FC236}">
                <a16:creationId xmlns:a16="http://schemas.microsoft.com/office/drawing/2014/main" id="{9AC9490D-BB68-AA70-E411-BB50517C4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8302" y="188800"/>
            <a:ext cx="5472223" cy="5472223"/>
          </a:xfrm>
          <a:prstGeom prst="rect">
            <a:avLst/>
          </a:prstGeom>
        </p:spPr>
      </p:pic>
    </p:spTree>
    <p:extLst>
      <p:ext uri="{BB962C8B-B14F-4D97-AF65-F5344CB8AC3E}">
        <p14:creationId xmlns:p14="http://schemas.microsoft.com/office/powerpoint/2010/main" val="178674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20B05-3889-CC32-4A3F-48DF97C89251}"/>
              </a:ext>
            </a:extLst>
          </p:cNvPr>
          <p:cNvSpPr>
            <a:spLocks noGrp="1"/>
          </p:cNvSpPr>
          <p:nvPr>
            <p:ph type="title"/>
          </p:nvPr>
        </p:nvSpPr>
        <p:spPr>
          <a:xfrm>
            <a:off x="756007" y="1367177"/>
            <a:ext cx="10515600" cy="1325563"/>
          </a:xfrm>
        </p:spPr>
        <p:txBody>
          <a:bodyPr>
            <a:normAutofit/>
          </a:bodyPr>
          <a:lstStyle/>
          <a:p>
            <a:r>
              <a:rPr lang="en-US" dirty="0">
                <a:solidFill>
                  <a:schemeClr val="tx1"/>
                </a:solidFill>
                <a:latin typeface="Arial Black" panose="020B0A04020102020204" pitchFamily="34" charset="0"/>
              </a:rPr>
              <a:t>[Inject Title]</a:t>
            </a:r>
          </a:p>
        </p:txBody>
      </p:sp>
      <p:sp>
        <p:nvSpPr>
          <p:cNvPr id="4" name="Slide Number Placeholder 4">
            <a:extLst>
              <a:ext uri="{FF2B5EF4-FFF2-40B4-BE49-F238E27FC236}">
                <a16:creationId xmlns:a16="http://schemas.microsoft.com/office/drawing/2014/main" id="{1EA7E85F-0F98-7885-C3CA-CECE147E8333}"/>
              </a:ext>
            </a:extLst>
          </p:cNvPr>
          <p:cNvSpPr txBox="1">
            <a:spLocks/>
          </p:cNvSpPr>
          <p:nvPr/>
        </p:nvSpPr>
        <p:spPr>
          <a:xfrm>
            <a:off x="11503995" y="5714009"/>
            <a:ext cx="493059" cy="371836"/>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rgbClr val="0063A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a:t>
            </a:r>
          </a:p>
        </p:txBody>
      </p:sp>
      <p:sp>
        <p:nvSpPr>
          <p:cNvPr id="19" name="TextBox 18">
            <a:extLst>
              <a:ext uri="{FF2B5EF4-FFF2-40B4-BE49-F238E27FC236}">
                <a16:creationId xmlns:a16="http://schemas.microsoft.com/office/drawing/2014/main" id="{00E7C100-9131-0134-6CC6-C722661D977E}"/>
              </a:ext>
            </a:extLst>
          </p:cNvPr>
          <p:cNvSpPr txBox="1"/>
          <p:nvPr/>
        </p:nvSpPr>
        <p:spPr>
          <a:xfrm>
            <a:off x="756007" y="2843257"/>
            <a:ext cx="4616067" cy="369332"/>
          </a:xfrm>
          <a:prstGeom prst="rect">
            <a:avLst/>
          </a:prstGeom>
          <a:noFill/>
        </p:spPr>
        <p:txBody>
          <a:bodyPr wrap="square" rtlCol="0">
            <a:spAutoFit/>
          </a:bodyPr>
          <a:lstStyle/>
          <a:p>
            <a:r>
              <a:rPr lang="en-US">
                <a:solidFill>
                  <a:srgbClr val="005CB9"/>
                </a:solidFill>
              </a:rPr>
              <a:t>[Insert inject description]</a:t>
            </a:r>
          </a:p>
        </p:txBody>
      </p:sp>
      <p:pic>
        <p:nvPicPr>
          <p:cNvPr id="20" name="Graphic 19" descr="Image outline">
            <a:extLst>
              <a:ext uri="{FF2B5EF4-FFF2-40B4-BE49-F238E27FC236}">
                <a16:creationId xmlns:a16="http://schemas.microsoft.com/office/drawing/2014/main" id="{9AC9490D-BB68-AA70-E411-BB50517C4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8302" y="188800"/>
            <a:ext cx="5472223" cy="5472223"/>
          </a:xfrm>
          <a:prstGeom prst="rect">
            <a:avLst/>
          </a:prstGeom>
        </p:spPr>
      </p:pic>
    </p:spTree>
    <p:extLst>
      <p:ext uri="{BB962C8B-B14F-4D97-AF65-F5344CB8AC3E}">
        <p14:creationId xmlns:p14="http://schemas.microsoft.com/office/powerpoint/2010/main" val="1274494587"/>
      </p:ext>
    </p:extLst>
  </p:cSld>
  <p:clrMapOvr>
    <a:masterClrMapping/>
  </p:clrMapOvr>
</p:sld>
</file>

<file path=ppt/theme/theme1.xml><?xml version="1.0" encoding="utf-8"?>
<a:theme xmlns:a="http://schemas.openxmlformats.org/drawingml/2006/main" name="Brand Template CM Blue - Titles">
  <a:themeElements>
    <a:clrScheme name="CMKC Brand colors">
      <a:dk1>
        <a:srgbClr val="FFFFFF"/>
      </a:dk1>
      <a:lt1>
        <a:srgbClr val="005EB8"/>
      </a:lt1>
      <a:dk2>
        <a:srgbClr val="FFFFFF"/>
      </a:dk2>
      <a:lt2>
        <a:srgbClr val="005EB8"/>
      </a:lt2>
      <a:accent1>
        <a:srgbClr val="00B9EB"/>
      </a:accent1>
      <a:accent2>
        <a:srgbClr val="FED141"/>
      </a:accent2>
      <a:accent3>
        <a:srgbClr val="C127B9"/>
      </a:accent3>
      <a:accent4>
        <a:srgbClr val="009F4D"/>
      </a:accent4>
      <a:accent5>
        <a:srgbClr val="FE5000"/>
      </a:accent5>
      <a:accent6>
        <a:srgbClr val="005EB8"/>
      </a:accent6>
      <a:hlink>
        <a:srgbClr val="FED141"/>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0" i="0" dirty="0" smtClean="0">
            <a:solidFill>
              <a:srgbClr val="005CB9"/>
            </a:solidFill>
            <a:latin typeface="VAG Rounded Next Medium" panose="020F0502020203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lolor Block Background +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lolor Block Background +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RH color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RH color photo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RH color photo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End Car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emplate CM light Blue Background">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and Template White Grey Text">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Background white footer">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W Photo Background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W Photo Background 2">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W Photo Background 3">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W Photo Background 4">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olor Block Background + Photo 1">
  <a:themeElements>
    <a:clrScheme name="CMKC Brand colors">
      <a:dk1>
        <a:srgbClr val="FFFFFF"/>
      </a:dk1>
      <a:lt1>
        <a:srgbClr val="005EB8"/>
      </a:lt1>
      <a:dk2>
        <a:srgbClr val="FFFFFF"/>
      </a:dk2>
      <a:lt2>
        <a:srgbClr val="005EB8"/>
      </a:lt2>
      <a:accent1>
        <a:srgbClr val="005EB8"/>
      </a:accent1>
      <a:accent2>
        <a:srgbClr val="FED141"/>
      </a:accent2>
      <a:accent3>
        <a:srgbClr val="41B6E6"/>
      </a:accent3>
      <a:accent4>
        <a:srgbClr val="009F4D"/>
      </a:accent4>
      <a:accent5>
        <a:srgbClr val="FE5000"/>
      </a:accent5>
      <a:accent6>
        <a:srgbClr val="C127B9"/>
      </a:accent6>
      <a:hlink>
        <a:srgbClr val="005BB9"/>
      </a:hlink>
      <a:folHlink>
        <a:srgbClr val="C127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F452BF980FE34388CD3F08280D3A47" ma:contentTypeVersion="19" ma:contentTypeDescription="Create a new document." ma:contentTypeScope="" ma:versionID="7df6a130e6d5e92b7a63adb5e122ee81">
  <xsd:schema xmlns:xsd="http://www.w3.org/2001/XMLSchema" xmlns:xs="http://www.w3.org/2001/XMLSchema" xmlns:p="http://schemas.microsoft.com/office/2006/metadata/properties" xmlns:ns2="516354d3-ff2b-4f75-9f8e-faedf236bf6b" xmlns:ns3="e022f454-1ed9-489d-b982-0c8d759cb954" targetNamespace="http://schemas.microsoft.com/office/2006/metadata/properties" ma:root="true" ma:fieldsID="751c742e63fcc84849962318190873e8" ns2:_="" ns3:_="">
    <xsd:import namespace="516354d3-ff2b-4f75-9f8e-faedf236bf6b"/>
    <xsd:import namespace="e022f454-1ed9-489d-b982-0c8d759cb9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6354d3-ff2b-4f75-9f8e-faedf236bf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79b820a-a2ee-403a-bd2e-0f675df7d7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22f454-1ed9-489d-b982-0c8d759cb95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9ecd50a-8934-4d46-a236-29d9cd0a3b83}" ma:internalName="TaxCatchAll" ma:showField="CatchAllData" ma:web="e022f454-1ed9-489d-b982-0c8d759cb9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022f454-1ed9-489d-b982-0c8d759cb954" xsi:nil="true"/>
    <lcf76f155ced4ddcb4097134ff3c332f xmlns="516354d3-ff2b-4f75-9f8e-faedf236bf6b">
      <Terms xmlns="http://schemas.microsoft.com/office/infopath/2007/PartnerControls"/>
    </lcf76f155ced4ddcb4097134ff3c332f>
    <SharedWithUsers xmlns="e022f454-1ed9-489d-b982-0c8d759cb954">
      <UserInfo>
        <DisplayName>Osorio Opry, Ray, A</DisplayName>
        <AccountId>31</AccountId>
        <AccountType/>
      </UserInfo>
    </SharedWithUsers>
  </documentManagement>
</p:properties>
</file>

<file path=customXml/itemProps1.xml><?xml version="1.0" encoding="utf-8"?>
<ds:datastoreItem xmlns:ds="http://schemas.openxmlformats.org/officeDocument/2006/customXml" ds:itemID="{16D8C25D-7DB6-4A6A-B245-CA86CFA9C6B3}">
  <ds:schemaRefs>
    <ds:schemaRef ds:uri="http://schemas.microsoft.com/sharepoint/v3/contenttype/forms"/>
  </ds:schemaRefs>
</ds:datastoreItem>
</file>

<file path=customXml/itemProps2.xml><?xml version="1.0" encoding="utf-8"?>
<ds:datastoreItem xmlns:ds="http://schemas.openxmlformats.org/officeDocument/2006/customXml" ds:itemID="{4B611CF0-7ABF-43ED-BB47-11B8624DF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6354d3-ff2b-4f75-9f8e-faedf236bf6b"/>
    <ds:schemaRef ds:uri="e022f454-1ed9-489d-b982-0c8d759cb9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A2EFFB-8601-411B-B0C2-36B345385049}">
  <ds:schemaRefs>
    <ds:schemaRef ds:uri="http://schemas.microsoft.com/office/2006/documentManagement/types"/>
    <ds:schemaRef ds:uri="e022f454-1ed9-489d-b982-0c8d759cb954"/>
    <ds:schemaRef ds:uri="516354d3-ff2b-4f75-9f8e-faedf236bf6b"/>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fcdc7058-dd48-4a81-90b6-281159ae72e0}" enabled="0" method="" siteId="{fcdc7058-dd48-4a81-90b6-281159ae72e0}" removed="1"/>
</clbl:labelList>
</file>

<file path=docProps/app.xml><?xml version="1.0" encoding="utf-8"?>
<Properties xmlns="http://schemas.openxmlformats.org/officeDocument/2006/extended-properties" xmlns:vt="http://schemas.openxmlformats.org/officeDocument/2006/docPropsVTypes">
  <TotalTime>1814</TotalTime>
  <Words>601</Words>
  <Application>Microsoft Office PowerPoint</Application>
  <PresentationFormat>Widescreen</PresentationFormat>
  <Paragraphs>111</Paragraphs>
  <Slides>22</Slides>
  <Notes>19</Notes>
  <HiddenSlides>0</HiddenSlides>
  <MMClips>0</MMClips>
  <ScaleCrop>false</ScaleCrop>
  <HeadingPairs>
    <vt:vector size="6" baseType="variant">
      <vt:variant>
        <vt:lpstr>Fonts Used</vt:lpstr>
      </vt:variant>
      <vt:variant>
        <vt:i4>10</vt:i4>
      </vt:variant>
      <vt:variant>
        <vt:lpstr>Theme</vt:lpstr>
      </vt:variant>
      <vt:variant>
        <vt:i4>15</vt:i4>
      </vt:variant>
      <vt:variant>
        <vt:lpstr>Slide Titles</vt:lpstr>
      </vt:variant>
      <vt:variant>
        <vt:i4>22</vt:i4>
      </vt:variant>
    </vt:vector>
  </HeadingPairs>
  <TitlesOfParts>
    <vt:vector size="47" baseType="lpstr">
      <vt:lpstr>Arial</vt:lpstr>
      <vt:lpstr>Arial Black</vt:lpstr>
      <vt:lpstr>Arial Rounded MT Bold</vt:lpstr>
      <vt:lpstr>Calibri</vt:lpstr>
      <vt:lpstr>Gill Sans</vt:lpstr>
      <vt:lpstr>Symbol</vt:lpstr>
      <vt:lpstr>Times New Roman</vt:lpstr>
      <vt:lpstr>VAG Rounded Next</vt:lpstr>
      <vt:lpstr>VAG Rounded Next Light</vt:lpstr>
      <vt:lpstr>VAG Rounded Next SemiBold</vt:lpstr>
      <vt:lpstr>Brand Template CM Blue - Titles</vt:lpstr>
      <vt:lpstr>Brand Template CM light Blue Background</vt:lpstr>
      <vt:lpstr>Brand Template White Grey Text</vt:lpstr>
      <vt:lpstr>Blue Background white footer</vt:lpstr>
      <vt:lpstr>BW Photo Background 1</vt:lpstr>
      <vt:lpstr>BW Photo Background 2</vt:lpstr>
      <vt:lpstr>BW Photo Background 3</vt:lpstr>
      <vt:lpstr>BW Photo Background 4</vt:lpstr>
      <vt:lpstr>Clolor Block Background + Photo 1</vt:lpstr>
      <vt:lpstr>Clolor Block Background + Photo 2</vt:lpstr>
      <vt:lpstr>Clolor Block Background + Photo 3</vt:lpstr>
      <vt:lpstr>RH color photo 1</vt:lpstr>
      <vt:lpstr>RH color photo 2</vt:lpstr>
      <vt:lpstr>RH color photo 3</vt:lpstr>
      <vt:lpstr>End Card</vt:lpstr>
      <vt:lpstr>[Exercise Name] Tabletop Exercise [Date]</vt:lpstr>
      <vt:lpstr>PowerPoint Presentation</vt:lpstr>
      <vt:lpstr>Agenda</vt:lpstr>
      <vt:lpstr>Exercise Guidelines</vt:lpstr>
      <vt:lpstr>Exercise Objectives</vt:lpstr>
      <vt:lpstr>Module 1: Incident</vt:lpstr>
      <vt:lpstr>Scenario</vt:lpstr>
      <vt:lpstr>[Inject Title]</vt:lpstr>
      <vt:lpstr>[Inject Title]</vt:lpstr>
      <vt:lpstr>__ Minute Break</vt:lpstr>
      <vt:lpstr>Module 2: Response</vt:lpstr>
      <vt:lpstr>Scenario</vt:lpstr>
      <vt:lpstr>[Inject Title]</vt:lpstr>
      <vt:lpstr>[Inject Title]</vt:lpstr>
      <vt:lpstr>__ Minute Break</vt:lpstr>
      <vt:lpstr>Module 3: Recovery</vt:lpstr>
      <vt:lpstr>Scenario</vt:lpstr>
      <vt:lpstr>[Inject Title]</vt:lpstr>
      <vt:lpstr>[Inject Title]</vt:lpstr>
      <vt:lpstr>Hot Wash</vt:lpstr>
      <vt:lpstr>Participant Feedback Survey</vt:lpstr>
      <vt:lpstr>PowerPoint Presentation</vt:lpstr>
    </vt:vector>
  </TitlesOfParts>
  <Company>CMH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Gerald, J</dc:creator>
  <cp:lastModifiedBy>Blaser, Brittni, M</cp:lastModifiedBy>
  <cp:revision>145</cp:revision>
  <dcterms:created xsi:type="dcterms:W3CDTF">2018-11-27T16:30:59Z</dcterms:created>
  <dcterms:modified xsi:type="dcterms:W3CDTF">2024-07-30T15:42:37Z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0x01010053F452BF980FE34388CD3F08280D3A47</vt:lpwstr>
  </property>
  <property fmtid="{D5CDD505-2E9C-101B-9397-08002B2CF9AE}" pid="3" name="MediaServiceImageTags">
    <vt:lpwstr/>
  </property>
</Properties>
</file>