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5.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6.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7.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8.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9.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10.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11.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12.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1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14.xml" ContentType="application/vnd.openxmlformats-officedocument.theme+xml"/>
  <Override PartName="/ppt/slideLayouts/slideLayout55.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08" r:id="rId5"/>
    <p:sldMasterId id="2147483671" r:id="rId6"/>
    <p:sldMasterId id="2147483779" r:id="rId7"/>
    <p:sldMasterId id="2147483662" r:id="rId8"/>
    <p:sldMasterId id="2147483741" r:id="rId9"/>
    <p:sldMasterId id="2147483744" r:id="rId10"/>
    <p:sldMasterId id="2147483769" r:id="rId11"/>
    <p:sldMasterId id="2147483738" r:id="rId12"/>
    <p:sldMasterId id="2147483747" r:id="rId13"/>
    <p:sldMasterId id="2147483750" r:id="rId14"/>
    <p:sldMasterId id="2147483664" r:id="rId15"/>
    <p:sldMasterId id="2147483753" r:id="rId16"/>
    <p:sldMasterId id="2147483756" r:id="rId17"/>
    <p:sldMasterId id="2147483706" r:id="rId18"/>
  </p:sldMasterIdLst>
  <p:notesMasterIdLst>
    <p:notesMasterId r:id="rId38"/>
  </p:notesMasterIdLst>
  <p:sldIdLst>
    <p:sldId id="304" r:id="rId19"/>
    <p:sldId id="303" r:id="rId20"/>
    <p:sldId id="302" r:id="rId21"/>
    <p:sldId id="305" r:id="rId22"/>
    <p:sldId id="335" r:id="rId23"/>
    <p:sldId id="306" r:id="rId24"/>
    <p:sldId id="308" r:id="rId25"/>
    <p:sldId id="336" r:id="rId26"/>
    <p:sldId id="309" r:id="rId27"/>
    <p:sldId id="310" r:id="rId28"/>
    <p:sldId id="311" r:id="rId29"/>
    <p:sldId id="326" r:id="rId30"/>
    <p:sldId id="327" r:id="rId31"/>
    <p:sldId id="328" r:id="rId32"/>
    <p:sldId id="332" r:id="rId33"/>
    <p:sldId id="334" r:id="rId34"/>
    <p:sldId id="331" r:id="rId35"/>
    <p:sldId id="330" r:id="rId36"/>
    <p:sldId id="276"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CB9"/>
    <a:srgbClr val="53565A"/>
    <a:srgbClr val="A0DAF2"/>
    <a:srgbClr val="59585C"/>
    <a:srgbClr val="005EB8"/>
    <a:srgbClr val="77777A"/>
    <a:srgbClr val="0063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4EA625-F3D4-4D8D-830C-DE7E4ED65F51}" v="12" dt="2024-07-29T20:14:59.565"/>
    <p1510:client id="{58A6F117-73DC-469A-91A2-2716D6C4B74E}" v="1" dt="2024-07-30T14:56:33.127"/>
  </p1510:revLst>
</p1510:revInfo>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 y="9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8.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2.xml"/><Relationship Id="rId29" Type="http://schemas.openxmlformats.org/officeDocument/2006/relationships/slide" Target="slides/slide11.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10" Type="http://schemas.openxmlformats.org/officeDocument/2006/relationships/slideMaster" Target="slideMasters/slideMaster7.xml"/><Relationship Id="rId19" Type="http://schemas.openxmlformats.org/officeDocument/2006/relationships/slide" Target="slides/slide1.xml"/><Relationship Id="rId31" Type="http://schemas.openxmlformats.org/officeDocument/2006/relationships/slide" Target="slides/slide13.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sorio Opry, Ray, A" userId="1a4fd9af-718d-44cf-976d-e6c31a06df3b" providerId="ADAL" clId="{244EA625-F3D4-4D8D-830C-DE7E4ED65F51}"/>
    <pc:docChg chg="undo redo custSel addSld delSld modSld sldOrd">
      <pc:chgData name="Osorio Opry, Ray, A" userId="1a4fd9af-718d-44cf-976d-e6c31a06df3b" providerId="ADAL" clId="{244EA625-F3D4-4D8D-830C-DE7E4ED65F51}" dt="2024-07-29T20:25:10.882" v="672" actId="47"/>
      <pc:docMkLst>
        <pc:docMk/>
      </pc:docMkLst>
      <pc:sldChg chg="modSp mod">
        <pc:chgData name="Osorio Opry, Ray, A" userId="1a4fd9af-718d-44cf-976d-e6c31a06df3b" providerId="ADAL" clId="{244EA625-F3D4-4D8D-830C-DE7E4ED65F51}" dt="2024-07-25T19:01:39.948" v="488" actId="20577"/>
        <pc:sldMkLst>
          <pc:docMk/>
          <pc:sldMk cId="3971971551" sldId="302"/>
        </pc:sldMkLst>
        <pc:spChg chg="mod">
          <ac:chgData name="Osorio Opry, Ray, A" userId="1a4fd9af-718d-44cf-976d-e6c31a06df3b" providerId="ADAL" clId="{244EA625-F3D4-4D8D-830C-DE7E4ED65F51}" dt="2024-07-25T19:01:39.948" v="488" actId="20577"/>
          <ac:spMkLst>
            <pc:docMk/>
            <pc:sldMk cId="3971971551" sldId="302"/>
            <ac:spMk id="6" creationId="{E3010965-B5A3-EE1B-F87D-D74636F528BF}"/>
          </ac:spMkLst>
        </pc:spChg>
      </pc:sldChg>
      <pc:sldChg chg="modSp mod">
        <pc:chgData name="Osorio Opry, Ray, A" userId="1a4fd9af-718d-44cf-976d-e6c31a06df3b" providerId="ADAL" clId="{244EA625-F3D4-4D8D-830C-DE7E4ED65F51}" dt="2024-07-25T15:08:17.513" v="329" actId="113"/>
        <pc:sldMkLst>
          <pc:docMk/>
          <pc:sldMk cId="1952911870" sldId="303"/>
        </pc:sldMkLst>
        <pc:spChg chg="mod">
          <ac:chgData name="Osorio Opry, Ray, A" userId="1a4fd9af-718d-44cf-976d-e6c31a06df3b" providerId="ADAL" clId="{244EA625-F3D4-4D8D-830C-DE7E4ED65F51}" dt="2024-07-25T15:08:17.513" v="329" actId="113"/>
          <ac:spMkLst>
            <pc:docMk/>
            <pc:sldMk cId="1952911870" sldId="303"/>
            <ac:spMk id="6" creationId="{017EB604-852A-6D0A-1004-9735CA498CAB}"/>
          </ac:spMkLst>
        </pc:spChg>
      </pc:sldChg>
      <pc:sldChg chg="modSp mod">
        <pc:chgData name="Osorio Opry, Ray, A" userId="1a4fd9af-718d-44cf-976d-e6c31a06df3b" providerId="ADAL" clId="{244EA625-F3D4-4D8D-830C-DE7E4ED65F51}" dt="2024-07-29T16:41:23.813" v="635" actId="1076"/>
        <pc:sldMkLst>
          <pc:docMk/>
          <pc:sldMk cId="322022291" sldId="304"/>
        </pc:sldMkLst>
        <pc:spChg chg="mod">
          <ac:chgData name="Osorio Opry, Ray, A" userId="1a4fd9af-718d-44cf-976d-e6c31a06df3b" providerId="ADAL" clId="{244EA625-F3D4-4D8D-830C-DE7E4ED65F51}" dt="2024-07-29T16:41:15.363" v="633" actId="1076"/>
          <ac:spMkLst>
            <pc:docMk/>
            <pc:sldMk cId="322022291" sldId="304"/>
            <ac:spMk id="6" creationId="{AFA30067-4BD2-E09F-D9E9-AD2CE35E799E}"/>
          </ac:spMkLst>
        </pc:spChg>
        <pc:spChg chg="mod">
          <ac:chgData name="Osorio Opry, Ray, A" userId="1a4fd9af-718d-44cf-976d-e6c31a06df3b" providerId="ADAL" clId="{244EA625-F3D4-4D8D-830C-DE7E4ED65F51}" dt="2024-07-29T16:41:23.813" v="635" actId="1076"/>
          <ac:spMkLst>
            <pc:docMk/>
            <pc:sldMk cId="322022291" sldId="304"/>
            <ac:spMk id="13" creationId="{6033C499-E4CE-2682-94B4-E3B91695516C}"/>
          </ac:spMkLst>
        </pc:spChg>
        <pc:picChg chg="mod">
          <ac:chgData name="Osorio Opry, Ray, A" userId="1a4fd9af-718d-44cf-976d-e6c31a06df3b" providerId="ADAL" clId="{244EA625-F3D4-4D8D-830C-DE7E4ED65F51}" dt="2024-07-29T16:41:20.099" v="634" actId="1076"/>
          <ac:picMkLst>
            <pc:docMk/>
            <pc:sldMk cId="322022291" sldId="304"/>
            <ac:picMk id="12" creationId="{D2F2A67D-8D54-21A4-E828-301033C2D03B}"/>
          </ac:picMkLst>
        </pc:picChg>
      </pc:sldChg>
      <pc:sldChg chg="addSp delSp modSp mod">
        <pc:chgData name="Osorio Opry, Ray, A" userId="1a4fd9af-718d-44cf-976d-e6c31a06df3b" providerId="ADAL" clId="{244EA625-F3D4-4D8D-830C-DE7E4ED65F51}" dt="2024-07-29T15:11:42.587" v="612" actId="1076"/>
        <pc:sldMkLst>
          <pc:docMk/>
          <pc:sldMk cId="29459129" sldId="305"/>
        </pc:sldMkLst>
        <pc:spChg chg="add del">
          <ac:chgData name="Osorio Opry, Ray, A" userId="1a4fd9af-718d-44cf-976d-e6c31a06df3b" providerId="ADAL" clId="{244EA625-F3D4-4D8D-830C-DE7E4ED65F51}" dt="2024-07-29T15:10:43.859" v="601" actId="22"/>
          <ac:spMkLst>
            <pc:docMk/>
            <pc:sldMk cId="29459129" sldId="305"/>
            <ac:spMk id="3" creationId="{D7FB1D1A-3819-2F11-F09F-21DDF7D39185}"/>
          </ac:spMkLst>
        </pc:spChg>
        <pc:spChg chg="mod">
          <ac:chgData name="Osorio Opry, Ray, A" userId="1a4fd9af-718d-44cf-976d-e6c31a06df3b" providerId="ADAL" clId="{244EA625-F3D4-4D8D-830C-DE7E4ED65F51}" dt="2024-07-25T15:09:02.352" v="333" actId="1076"/>
          <ac:spMkLst>
            <pc:docMk/>
            <pc:sldMk cId="29459129" sldId="305"/>
            <ac:spMk id="5" creationId="{AF41B382-B2B1-33F2-55FA-AA01C1878E44}"/>
          </ac:spMkLst>
        </pc:spChg>
        <pc:spChg chg="mod">
          <ac:chgData name="Osorio Opry, Ray, A" userId="1a4fd9af-718d-44cf-976d-e6c31a06df3b" providerId="ADAL" clId="{244EA625-F3D4-4D8D-830C-DE7E4ED65F51}" dt="2024-07-25T15:09:02.352" v="333" actId="1076"/>
          <ac:spMkLst>
            <pc:docMk/>
            <pc:sldMk cId="29459129" sldId="305"/>
            <ac:spMk id="6" creationId="{E990C45E-5D94-E7F4-1695-6024EFDD315D}"/>
          </ac:spMkLst>
        </pc:spChg>
        <pc:graphicFrameChg chg="del mod modGraphic">
          <ac:chgData name="Osorio Opry, Ray, A" userId="1a4fd9af-718d-44cf-976d-e6c31a06df3b" providerId="ADAL" clId="{244EA625-F3D4-4D8D-830C-DE7E4ED65F51}" dt="2024-07-29T15:11:38.143" v="611" actId="478"/>
          <ac:graphicFrameMkLst>
            <pc:docMk/>
            <pc:sldMk cId="29459129" sldId="305"/>
            <ac:graphicFrameMk id="7" creationId="{F30A9155-5938-0043-1056-1441D01A124E}"/>
          </ac:graphicFrameMkLst>
        </pc:graphicFrameChg>
        <pc:graphicFrameChg chg="add mod modGraphic">
          <ac:chgData name="Osorio Opry, Ray, A" userId="1a4fd9af-718d-44cf-976d-e6c31a06df3b" providerId="ADAL" clId="{244EA625-F3D4-4D8D-830C-DE7E4ED65F51}" dt="2024-07-29T15:11:42.587" v="612" actId="1076"/>
          <ac:graphicFrameMkLst>
            <pc:docMk/>
            <pc:sldMk cId="29459129" sldId="305"/>
            <ac:graphicFrameMk id="8" creationId="{7D080163-D042-1534-366B-087903A85F43}"/>
          </ac:graphicFrameMkLst>
        </pc:graphicFrameChg>
        <pc:picChg chg="mod">
          <ac:chgData name="Osorio Opry, Ray, A" userId="1a4fd9af-718d-44cf-976d-e6c31a06df3b" providerId="ADAL" clId="{244EA625-F3D4-4D8D-830C-DE7E4ED65F51}" dt="2024-07-25T15:09:02.352" v="333" actId="1076"/>
          <ac:picMkLst>
            <pc:docMk/>
            <pc:sldMk cId="29459129" sldId="305"/>
            <ac:picMk id="9" creationId="{B60D6171-BE4F-7725-CDB4-253B36678A28}"/>
          </ac:picMkLst>
        </pc:picChg>
      </pc:sldChg>
      <pc:sldChg chg="modSp mod ord">
        <pc:chgData name="Osorio Opry, Ray, A" userId="1a4fd9af-718d-44cf-976d-e6c31a06df3b" providerId="ADAL" clId="{244EA625-F3D4-4D8D-830C-DE7E4ED65F51}" dt="2024-07-29T20:24:46.919" v="654" actId="20577"/>
        <pc:sldMkLst>
          <pc:docMk/>
          <pc:sldMk cId="2660709455" sldId="306"/>
        </pc:sldMkLst>
        <pc:spChg chg="mod">
          <ac:chgData name="Osorio Opry, Ray, A" userId="1a4fd9af-718d-44cf-976d-e6c31a06df3b" providerId="ADAL" clId="{244EA625-F3D4-4D8D-830C-DE7E4ED65F51}" dt="2024-07-25T14:30:41.872" v="287" actId="1076"/>
          <ac:spMkLst>
            <pc:docMk/>
            <pc:sldMk cId="2660709455" sldId="306"/>
            <ac:spMk id="2" creationId="{F531D838-53AE-3467-4CCE-40D1A2AA4DEE}"/>
          </ac:spMkLst>
        </pc:spChg>
        <pc:spChg chg="mod">
          <ac:chgData name="Osorio Opry, Ray, A" userId="1a4fd9af-718d-44cf-976d-e6c31a06df3b" providerId="ADAL" clId="{244EA625-F3D4-4D8D-830C-DE7E4ED65F51}" dt="2024-07-29T20:24:46.919" v="654" actId="20577"/>
          <ac:spMkLst>
            <pc:docMk/>
            <pc:sldMk cId="2660709455" sldId="306"/>
            <ac:spMk id="3" creationId="{44427B3B-E496-E59E-B227-961FE819D7E2}"/>
          </ac:spMkLst>
        </pc:spChg>
      </pc:sldChg>
      <pc:sldChg chg="addSp delSp modSp mod modShow">
        <pc:chgData name="Osorio Opry, Ray, A" userId="1a4fd9af-718d-44cf-976d-e6c31a06df3b" providerId="ADAL" clId="{244EA625-F3D4-4D8D-830C-DE7E4ED65F51}" dt="2024-07-29T20:25:03.993" v="671" actId="20577"/>
        <pc:sldMkLst>
          <pc:docMk/>
          <pc:sldMk cId="2093572715" sldId="307"/>
        </pc:sldMkLst>
        <pc:spChg chg="mod">
          <ac:chgData name="Osorio Opry, Ray, A" userId="1a4fd9af-718d-44cf-976d-e6c31a06df3b" providerId="ADAL" clId="{244EA625-F3D4-4D8D-830C-DE7E4ED65F51}" dt="2024-07-29T20:25:03.993" v="671" actId="20577"/>
          <ac:spMkLst>
            <pc:docMk/>
            <pc:sldMk cId="2093572715" sldId="307"/>
            <ac:spMk id="2" creationId="{F531D838-53AE-3467-4CCE-40D1A2AA4DEE}"/>
          </ac:spMkLst>
        </pc:spChg>
        <pc:graphicFrameChg chg="add mod modGraphic">
          <ac:chgData name="Osorio Opry, Ray, A" userId="1a4fd9af-718d-44cf-976d-e6c31a06df3b" providerId="ADAL" clId="{244EA625-F3D4-4D8D-830C-DE7E4ED65F51}" dt="2024-07-25T15:18:21.108" v="341" actId="207"/>
          <ac:graphicFrameMkLst>
            <pc:docMk/>
            <pc:sldMk cId="2093572715" sldId="307"/>
            <ac:graphicFrameMk id="3" creationId="{0809F570-B98F-CA5F-30D9-29DBE681A27E}"/>
          </ac:graphicFrameMkLst>
        </pc:graphicFrameChg>
        <pc:graphicFrameChg chg="del mod modGraphic">
          <ac:chgData name="Osorio Opry, Ray, A" userId="1a4fd9af-718d-44cf-976d-e6c31a06df3b" providerId="ADAL" clId="{244EA625-F3D4-4D8D-830C-DE7E4ED65F51}" dt="2024-07-25T15:18:03.552" v="337" actId="478"/>
          <ac:graphicFrameMkLst>
            <pc:docMk/>
            <pc:sldMk cId="2093572715" sldId="307"/>
            <ac:graphicFrameMk id="11" creationId="{A1FB11BE-A7CB-E9A4-AAC8-40961C39F40E}"/>
          </ac:graphicFrameMkLst>
        </pc:graphicFrameChg>
      </pc:sldChg>
      <pc:sldChg chg="addSp delSp modSp mod ord">
        <pc:chgData name="Osorio Opry, Ray, A" userId="1a4fd9af-718d-44cf-976d-e6c31a06df3b" providerId="ADAL" clId="{244EA625-F3D4-4D8D-830C-DE7E4ED65F51}" dt="2024-07-25T19:10:52.374" v="598" actId="114"/>
        <pc:sldMkLst>
          <pc:docMk/>
          <pc:sldMk cId="2184779436" sldId="308"/>
        </pc:sldMkLst>
        <pc:graphicFrameChg chg="add mod modGraphic">
          <ac:chgData name="Osorio Opry, Ray, A" userId="1a4fd9af-718d-44cf-976d-e6c31a06df3b" providerId="ADAL" clId="{244EA625-F3D4-4D8D-830C-DE7E4ED65F51}" dt="2024-07-25T19:10:52.374" v="598" actId="114"/>
          <ac:graphicFrameMkLst>
            <pc:docMk/>
            <pc:sldMk cId="2184779436" sldId="308"/>
            <ac:graphicFrameMk id="3" creationId="{CF1CB449-2830-8C65-6CBA-35E972A114A5}"/>
          </ac:graphicFrameMkLst>
        </pc:graphicFrameChg>
        <pc:graphicFrameChg chg="del mod">
          <ac:chgData name="Osorio Opry, Ray, A" userId="1a4fd9af-718d-44cf-976d-e6c31a06df3b" providerId="ADAL" clId="{244EA625-F3D4-4D8D-830C-DE7E4ED65F51}" dt="2024-07-25T15:24:33.091" v="343" actId="478"/>
          <ac:graphicFrameMkLst>
            <pc:docMk/>
            <pc:sldMk cId="2184779436" sldId="308"/>
            <ac:graphicFrameMk id="8" creationId="{AD961F2B-DE21-741C-D33A-B35299F3F5CE}"/>
          </ac:graphicFrameMkLst>
        </pc:graphicFrameChg>
      </pc:sldChg>
      <pc:sldChg chg="addSp modSp mod">
        <pc:chgData name="Osorio Opry, Ray, A" userId="1a4fd9af-718d-44cf-976d-e6c31a06df3b" providerId="ADAL" clId="{244EA625-F3D4-4D8D-830C-DE7E4ED65F51}" dt="2024-07-25T16:24:31.935" v="398" actId="403"/>
        <pc:sldMkLst>
          <pc:docMk/>
          <pc:sldMk cId="252234864" sldId="309"/>
        </pc:sldMkLst>
        <pc:spChg chg="mod">
          <ac:chgData name="Osorio Opry, Ray, A" userId="1a4fd9af-718d-44cf-976d-e6c31a06df3b" providerId="ADAL" clId="{244EA625-F3D4-4D8D-830C-DE7E4ED65F51}" dt="2024-07-25T16:24:31.935" v="398" actId="403"/>
          <ac:spMkLst>
            <pc:docMk/>
            <pc:sldMk cId="252234864" sldId="309"/>
            <ac:spMk id="2" creationId="{F531D838-53AE-3467-4CCE-40D1A2AA4DEE}"/>
          </ac:spMkLst>
        </pc:spChg>
        <pc:graphicFrameChg chg="mod">
          <ac:chgData name="Osorio Opry, Ray, A" userId="1a4fd9af-718d-44cf-976d-e6c31a06df3b" providerId="ADAL" clId="{244EA625-F3D4-4D8D-830C-DE7E4ED65F51}" dt="2024-07-25T15:37:19.066" v="371" actId="208"/>
          <ac:graphicFrameMkLst>
            <pc:docMk/>
            <pc:sldMk cId="252234864" sldId="309"/>
            <ac:graphicFrameMk id="3" creationId="{A5524656-B6D3-04F0-1A8C-58C617E6F30B}"/>
          </ac:graphicFrameMkLst>
        </pc:graphicFrameChg>
        <pc:picChg chg="add mod">
          <ac:chgData name="Osorio Opry, Ray, A" userId="1a4fd9af-718d-44cf-976d-e6c31a06df3b" providerId="ADAL" clId="{244EA625-F3D4-4D8D-830C-DE7E4ED65F51}" dt="2024-07-25T13:26:42.784" v="156"/>
          <ac:picMkLst>
            <pc:docMk/>
            <pc:sldMk cId="252234864" sldId="309"/>
            <ac:picMk id="5" creationId="{B757D824-688A-0263-80A4-DA8C419BD0CE}"/>
          </ac:picMkLst>
        </pc:picChg>
      </pc:sldChg>
      <pc:sldChg chg="modSp mod">
        <pc:chgData name="Osorio Opry, Ray, A" userId="1a4fd9af-718d-44cf-976d-e6c31a06df3b" providerId="ADAL" clId="{244EA625-F3D4-4D8D-830C-DE7E4ED65F51}" dt="2024-07-25T15:40:24.354" v="374" actId="2711"/>
        <pc:sldMkLst>
          <pc:docMk/>
          <pc:sldMk cId="3486020536" sldId="310"/>
        </pc:sldMkLst>
        <pc:spChg chg="mod">
          <ac:chgData name="Osorio Opry, Ray, A" userId="1a4fd9af-718d-44cf-976d-e6c31a06df3b" providerId="ADAL" clId="{244EA625-F3D4-4D8D-830C-DE7E4ED65F51}" dt="2024-07-25T13:27:52.929" v="165" actId="1076"/>
          <ac:spMkLst>
            <pc:docMk/>
            <pc:sldMk cId="3486020536" sldId="310"/>
            <ac:spMk id="2" creationId="{F531D838-53AE-3467-4CCE-40D1A2AA4DEE}"/>
          </ac:spMkLst>
        </pc:spChg>
        <pc:graphicFrameChg chg="mod">
          <ac:chgData name="Osorio Opry, Ray, A" userId="1a4fd9af-718d-44cf-976d-e6c31a06df3b" providerId="ADAL" clId="{244EA625-F3D4-4D8D-830C-DE7E4ED65F51}" dt="2024-07-25T15:40:24.354" v="374" actId="2711"/>
          <ac:graphicFrameMkLst>
            <pc:docMk/>
            <pc:sldMk cId="3486020536" sldId="310"/>
            <ac:graphicFrameMk id="5" creationId="{6547F50A-4480-28EB-7004-39B13308DEA2}"/>
          </ac:graphicFrameMkLst>
        </pc:graphicFrameChg>
      </pc:sldChg>
      <pc:sldChg chg="modSp mod">
        <pc:chgData name="Osorio Opry, Ray, A" userId="1a4fd9af-718d-44cf-976d-e6c31a06df3b" providerId="ADAL" clId="{244EA625-F3D4-4D8D-830C-DE7E4ED65F51}" dt="2024-07-25T16:25:12.155" v="403" actId="1076"/>
        <pc:sldMkLst>
          <pc:docMk/>
          <pc:sldMk cId="1992818284" sldId="311"/>
        </pc:sldMkLst>
        <pc:spChg chg="mod">
          <ac:chgData name="Osorio Opry, Ray, A" userId="1a4fd9af-718d-44cf-976d-e6c31a06df3b" providerId="ADAL" clId="{244EA625-F3D4-4D8D-830C-DE7E4ED65F51}" dt="2024-07-25T16:25:12.155" v="403" actId="1076"/>
          <ac:spMkLst>
            <pc:docMk/>
            <pc:sldMk cId="1992818284" sldId="311"/>
            <ac:spMk id="11" creationId="{E4B9CC3C-6794-158D-C9DD-9CFF76B3A76B}"/>
          </ac:spMkLst>
        </pc:spChg>
        <pc:spChg chg="mod">
          <ac:chgData name="Osorio Opry, Ray, A" userId="1a4fd9af-718d-44cf-976d-e6c31a06df3b" providerId="ADAL" clId="{244EA625-F3D4-4D8D-830C-DE7E4ED65F51}" dt="2024-07-25T16:25:08.201" v="402" actId="1076"/>
          <ac:spMkLst>
            <pc:docMk/>
            <pc:sldMk cId="1992818284" sldId="311"/>
            <ac:spMk id="13" creationId="{F8C13E16-4F9E-CCF2-BA3A-F73CBC09ADDA}"/>
          </ac:spMkLst>
        </pc:spChg>
        <pc:graphicFrameChg chg="mod modGraphic">
          <ac:chgData name="Osorio Opry, Ray, A" userId="1a4fd9af-718d-44cf-976d-e6c31a06df3b" providerId="ADAL" clId="{244EA625-F3D4-4D8D-830C-DE7E4ED65F51}" dt="2024-07-25T16:25:01.288" v="401" actId="1076"/>
          <ac:graphicFrameMkLst>
            <pc:docMk/>
            <pc:sldMk cId="1992818284" sldId="311"/>
            <ac:graphicFrameMk id="12" creationId="{C79B1899-2FB8-DAF8-3F01-75D0235D494B}"/>
          </ac:graphicFrameMkLst>
        </pc:graphicFrameChg>
      </pc:sldChg>
      <pc:sldChg chg="modSp del mod">
        <pc:chgData name="Osorio Opry, Ray, A" userId="1a4fd9af-718d-44cf-976d-e6c31a06df3b" providerId="ADAL" clId="{244EA625-F3D4-4D8D-830C-DE7E4ED65F51}" dt="2024-07-25T15:35:37.909" v="366" actId="47"/>
        <pc:sldMkLst>
          <pc:docMk/>
          <pc:sldMk cId="3028674399" sldId="320"/>
        </pc:sldMkLst>
        <pc:spChg chg="mod">
          <ac:chgData name="Osorio Opry, Ray, A" userId="1a4fd9af-718d-44cf-976d-e6c31a06df3b" providerId="ADAL" clId="{244EA625-F3D4-4D8D-830C-DE7E4ED65F51}" dt="2024-07-12T18:09:18.667" v="54" actId="2711"/>
          <ac:spMkLst>
            <pc:docMk/>
            <pc:sldMk cId="3028674399" sldId="320"/>
            <ac:spMk id="4" creationId="{1823C760-5BFA-4736-3175-CDB400DE181B}"/>
          </ac:spMkLst>
        </pc:spChg>
        <pc:graphicFrameChg chg="mod">
          <ac:chgData name="Osorio Opry, Ray, A" userId="1a4fd9af-718d-44cf-976d-e6c31a06df3b" providerId="ADAL" clId="{244EA625-F3D4-4D8D-830C-DE7E4ED65F51}" dt="2024-07-25T13:36:52.509" v="283" actId="255"/>
          <ac:graphicFrameMkLst>
            <pc:docMk/>
            <pc:sldMk cId="3028674399" sldId="320"/>
            <ac:graphicFrameMk id="2" creationId="{0DCF6E22-5560-6E96-7D7F-27366F543AB3}"/>
          </ac:graphicFrameMkLst>
        </pc:graphicFrameChg>
      </pc:sldChg>
      <pc:sldChg chg="addSp modSp del mod ord modShow">
        <pc:chgData name="Osorio Opry, Ray, A" userId="1a4fd9af-718d-44cf-976d-e6c31a06df3b" providerId="ADAL" clId="{244EA625-F3D4-4D8D-830C-DE7E4ED65F51}" dt="2024-07-29T20:24:53.006" v="655" actId="47"/>
        <pc:sldMkLst>
          <pc:docMk/>
          <pc:sldMk cId="2304548418" sldId="324"/>
        </pc:sldMkLst>
        <pc:spChg chg="add mod">
          <ac:chgData name="Osorio Opry, Ray, A" userId="1a4fd9af-718d-44cf-976d-e6c31a06df3b" providerId="ADAL" clId="{244EA625-F3D4-4D8D-830C-DE7E4ED65F51}" dt="2024-07-25T14:31:47.379" v="292" actId="571"/>
          <ac:spMkLst>
            <pc:docMk/>
            <pc:sldMk cId="2304548418" sldId="324"/>
            <ac:spMk id="2" creationId="{E96872A3-55CD-39EE-A3CD-F6CBB722DCE8}"/>
          </ac:spMkLst>
        </pc:spChg>
        <pc:spChg chg="add mod">
          <ac:chgData name="Osorio Opry, Ray, A" userId="1a4fd9af-718d-44cf-976d-e6c31a06df3b" providerId="ADAL" clId="{244EA625-F3D4-4D8D-830C-DE7E4ED65F51}" dt="2024-07-25T14:31:47.379" v="292" actId="571"/>
          <ac:spMkLst>
            <pc:docMk/>
            <pc:sldMk cId="2304548418" sldId="324"/>
            <ac:spMk id="3" creationId="{076BC1D3-A67B-3973-D47C-0BE98F81D9CC}"/>
          </ac:spMkLst>
        </pc:spChg>
        <pc:spChg chg="add mod">
          <ac:chgData name="Osorio Opry, Ray, A" userId="1a4fd9af-718d-44cf-976d-e6c31a06df3b" providerId="ADAL" clId="{244EA625-F3D4-4D8D-830C-DE7E4ED65F51}" dt="2024-07-25T14:31:47.379" v="292" actId="571"/>
          <ac:spMkLst>
            <pc:docMk/>
            <pc:sldMk cId="2304548418" sldId="324"/>
            <ac:spMk id="4" creationId="{FD704C9E-EB99-7D0E-2356-833387CD2128}"/>
          </ac:spMkLst>
        </pc:spChg>
        <pc:spChg chg="mod">
          <ac:chgData name="Osorio Opry, Ray, A" userId="1a4fd9af-718d-44cf-976d-e6c31a06df3b" providerId="ADAL" clId="{244EA625-F3D4-4D8D-830C-DE7E4ED65F51}" dt="2024-07-25T13:34:31.173" v="259" actId="1076"/>
          <ac:spMkLst>
            <pc:docMk/>
            <pc:sldMk cId="2304548418" sldId="324"/>
            <ac:spMk id="7" creationId="{BAC610B7-7FC0-8630-38D4-7C4B39170BAA}"/>
          </ac:spMkLst>
        </pc:spChg>
        <pc:spChg chg="mod">
          <ac:chgData name="Osorio Opry, Ray, A" userId="1a4fd9af-718d-44cf-976d-e6c31a06df3b" providerId="ADAL" clId="{244EA625-F3D4-4D8D-830C-DE7E4ED65F51}" dt="2024-07-25T13:34:27.884" v="258" actId="1076"/>
          <ac:spMkLst>
            <pc:docMk/>
            <pc:sldMk cId="2304548418" sldId="324"/>
            <ac:spMk id="8" creationId="{B0263AE3-FC70-90BD-C09C-F256055DBF4E}"/>
          </ac:spMkLst>
        </pc:spChg>
      </pc:sldChg>
      <pc:sldChg chg="modSp mod">
        <pc:chgData name="Osorio Opry, Ray, A" userId="1a4fd9af-718d-44cf-976d-e6c31a06df3b" providerId="ADAL" clId="{244EA625-F3D4-4D8D-830C-DE7E4ED65F51}" dt="2024-07-25T15:45:39.488" v="376" actId="14100"/>
        <pc:sldMkLst>
          <pc:docMk/>
          <pc:sldMk cId="2895705350" sldId="326"/>
        </pc:sldMkLst>
        <pc:spChg chg="mod">
          <ac:chgData name="Osorio Opry, Ray, A" userId="1a4fd9af-718d-44cf-976d-e6c31a06df3b" providerId="ADAL" clId="{244EA625-F3D4-4D8D-830C-DE7E4ED65F51}" dt="2024-07-25T15:45:39.488" v="376" actId="14100"/>
          <ac:spMkLst>
            <pc:docMk/>
            <pc:sldMk cId="2895705350" sldId="326"/>
            <ac:spMk id="7" creationId="{F98E1770-0179-EB6B-3A8D-D1A9DB3330D5}"/>
          </ac:spMkLst>
        </pc:spChg>
        <pc:graphicFrameChg chg="mod modGraphic">
          <ac:chgData name="Osorio Opry, Ray, A" userId="1a4fd9af-718d-44cf-976d-e6c31a06df3b" providerId="ADAL" clId="{244EA625-F3D4-4D8D-830C-DE7E4ED65F51}" dt="2024-07-25T15:45:34.913" v="375" actId="255"/>
          <ac:graphicFrameMkLst>
            <pc:docMk/>
            <pc:sldMk cId="2895705350" sldId="326"/>
            <ac:graphicFrameMk id="6" creationId="{A083AB0A-94A3-73C9-30F1-8F1851A5D4DA}"/>
          </ac:graphicFrameMkLst>
        </pc:graphicFrameChg>
      </pc:sldChg>
      <pc:sldChg chg="modSp mod">
        <pc:chgData name="Osorio Opry, Ray, A" userId="1a4fd9af-718d-44cf-976d-e6c31a06df3b" providerId="ADAL" clId="{244EA625-F3D4-4D8D-830C-DE7E4ED65F51}" dt="2024-07-25T15:45:47.889" v="377" actId="255"/>
        <pc:sldMkLst>
          <pc:docMk/>
          <pc:sldMk cId="2735783474" sldId="327"/>
        </pc:sldMkLst>
        <pc:spChg chg="mod">
          <ac:chgData name="Osorio Opry, Ray, A" userId="1a4fd9af-718d-44cf-976d-e6c31a06df3b" providerId="ADAL" clId="{244EA625-F3D4-4D8D-830C-DE7E4ED65F51}" dt="2024-07-12T18:07:43.827" v="48" actId="255"/>
          <ac:spMkLst>
            <pc:docMk/>
            <pc:sldMk cId="2735783474" sldId="327"/>
            <ac:spMk id="8" creationId="{C79EA2C4-4740-3844-01C2-CE325C59C816}"/>
          </ac:spMkLst>
        </pc:spChg>
        <pc:graphicFrameChg chg="mod modGraphic">
          <ac:chgData name="Osorio Opry, Ray, A" userId="1a4fd9af-718d-44cf-976d-e6c31a06df3b" providerId="ADAL" clId="{244EA625-F3D4-4D8D-830C-DE7E4ED65F51}" dt="2024-07-25T15:45:47.889" v="377" actId="255"/>
          <ac:graphicFrameMkLst>
            <pc:docMk/>
            <pc:sldMk cId="2735783474" sldId="327"/>
            <ac:graphicFrameMk id="4" creationId="{2603D492-DCC3-A396-24B0-E5F8F50218F6}"/>
          </ac:graphicFrameMkLst>
        </pc:graphicFrameChg>
      </pc:sldChg>
      <pc:sldChg chg="modSp mod">
        <pc:chgData name="Osorio Opry, Ray, A" userId="1a4fd9af-718d-44cf-976d-e6c31a06df3b" providerId="ADAL" clId="{244EA625-F3D4-4D8D-830C-DE7E4ED65F51}" dt="2024-07-25T16:25:29.962" v="404" actId="1076"/>
        <pc:sldMkLst>
          <pc:docMk/>
          <pc:sldMk cId="1765842116" sldId="328"/>
        </pc:sldMkLst>
        <pc:spChg chg="mod">
          <ac:chgData name="Osorio Opry, Ray, A" userId="1a4fd9af-718d-44cf-976d-e6c31a06df3b" providerId="ADAL" clId="{244EA625-F3D4-4D8D-830C-DE7E4ED65F51}" dt="2024-07-25T16:25:29.962" v="404" actId="1076"/>
          <ac:spMkLst>
            <pc:docMk/>
            <pc:sldMk cId="1765842116" sldId="328"/>
            <ac:spMk id="8" creationId="{0A073EA0-4F00-0E49-D522-9BAB7DBB88CE}"/>
          </ac:spMkLst>
        </pc:spChg>
        <pc:graphicFrameChg chg="modGraphic">
          <ac:chgData name="Osorio Opry, Ray, A" userId="1a4fd9af-718d-44cf-976d-e6c31a06df3b" providerId="ADAL" clId="{244EA625-F3D4-4D8D-830C-DE7E4ED65F51}" dt="2024-07-25T15:46:28.233" v="378" actId="403"/>
          <ac:graphicFrameMkLst>
            <pc:docMk/>
            <pc:sldMk cId="1765842116" sldId="328"/>
            <ac:graphicFrameMk id="4" creationId="{3E3C4499-CF75-87A2-65B3-545C83AEEFEB}"/>
          </ac:graphicFrameMkLst>
        </pc:graphicFrameChg>
      </pc:sldChg>
      <pc:sldChg chg="modSp del mod">
        <pc:chgData name="Osorio Opry, Ray, A" userId="1a4fd9af-718d-44cf-976d-e6c31a06df3b" providerId="ADAL" clId="{244EA625-F3D4-4D8D-830C-DE7E4ED65F51}" dt="2024-07-25T15:49:58.865" v="381" actId="47"/>
        <pc:sldMkLst>
          <pc:docMk/>
          <pc:sldMk cId="3590608667" sldId="329"/>
        </pc:sldMkLst>
        <pc:spChg chg="mod">
          <ac:chgData name="Osorio Opry, Ray, A" userId="1a4fd9af-718d-44cf-976d-e6c31a06df3b" providerId="ADAL" clId="{244EA625-F3D4-4D8D-830C-DE7E4ED65F51}" dt="2024-07-12T18:10:29.369" v="59" actId="1076"/>
          <ac:spMkLst>
            <pc:docMk/>
            <pc:sldMk cId="3590608667" sldId="329"/>
            <ac:spMk id="9" creationId="{8CAA6337-92A2-008A-901A-20FCE9D2C681}"/>
          </ac:spMkLst>
        </pc:spChg>
        <pc:graphicFrameChg chg="mod">
          <ac:chgData name="Osorio Opry, Ray, A" userId="1a4fd9af-718d-44cf-976d-e6c31a06df3b" providerId="ADAL" clId="{244EA625-F3D4-4D8D-830C-DE7E4ED65F51}" dt="2024-07-25T15:48:46.152" v="379"/>
          <ac:graphicFrameMkLst>
            <pc:docMk/>
            <pc:sldMk cId="3590608667" sldId="329"/>
            <ac:graphicFrameMk id="10" creationId="{C3BC98BE-F112-92D5-4CCC-7D29A768EAEC}"/>
          </ac:graphicFrameMkLst>
        </pc:graphicFrameChg>
      </pc:sldChg>
      <pc:sldChg chg="modSp mod">
        <pc:chgData name="Osorio Opry, Ray, A" userId="1a4fd9af-718d-44cf-976d-e6c31a06df3b" providerId="ADAL" clId="{244EA625-F3D4-4D8D-830C-DE7E4ED65F51}" dt="2024-07-29T15:15:28.162" v="632"/>
        <pc:sldMkLst>
          <pc:docMk/>
          <pc:sldMk cId="120736532" sldId="330"/>
        </pc:sldMkLst>
        <pc:spChg chg="mod">
          <ac:chgData name="Osorio Opry, Ray, A" userId="1a4fd9af-718d-44cf-976d-e6c31a06df3b" providerId="ADAL" clId="{244EA625-F3D4-4D8D-830C-DE7E4ED65F51}" dt="2024-07-12T18:11:36.450" v="68" actId="1076"/>
          <ac:spMkLst>
            <pc:docMk/>
            <pc:sldMk cId="120736532" sldId="330"/>
            <ac:spMk id="3" creationId="{42F3D757-318D-B93F-4A89-4BFA943D8C65}"/>
          </ac:spMkLst>
        </pc:spChg>
        <pc:graphicFrameChg chg="mod modGraphic">
          <ac:chgData name="Osorio Opry, Ray, A" userId="1a4fd9af-718d-44cf-976d-e6c31a06df3b" providerId="ADAL" clId="{244EA625-F3D4-4D8D-830C-DE7E4ED65F51}" dt="2024-07-29T15:15:28.162" v="632"/>
          <ac:graphicFrameMkLst>
            <pc:docMk/>
            <pc:sldMk cId="120736532" sldId="330"/>
            <ac:graphicFrameMk id="2" creationId="{8BB763C0-BA4D-84E2-C09B-440A862B944E}"/>
          </ac:graphicFrameMkLst>
        </pc:graphicFrameChg>
      </pc:sldChg>
      <pc:sldChg chg="modSp mod">
        <pc:chgData name="Osorio Opry, Ray, A" userId="1a4fd9af-718d-44cf-976d-e6c31a06df3b" providerId="ADAL" clId="{244EA625-F3D4-4D8D-830C-DE7E4ED65F51}" dt="2024-07-12T18:11:18.349" v="64" actId="1076"/>
        <pc:sldMkLst>
          <pc:docMk/>
          <pc:sldMk cId="1760601596" sldId="331"/>
        </pc:sldMkLst>
        <pc:spChg chg="mod">
          <ac:chgData name="Osorio Opry, Ray, A" userId="1a4fd9af-718d-44cf-976d-e6c31a06df3b" providerId="ADAL" clId="{244EA625-F3D4-4D8D-830C-DE7E4ED65F51}" dt="2024-07-12T18:11:15.268" v="63" actId="1076"/>
          <ac:spMkLst>
            <pc:docMk/>
            <pc:sldMk cId="1760601596" sldId="331"/>
            <ac:spMk id="9" creationId="{5103331A-B7BF-3766-6592-434AD265A95B}"/>
          </ac:spMkLst>
        </pc:spChg>
        <pc:spChg chg="mod">
          <ac:chgData name="Osorio Opry, Ray, A" userId="1a4fd9af-718d-44cf-976d-e6c31a06df3b" providerId="ADAL" clId="{244EA625-F3D4-4D8D-830C-DE7E4ED65F51}" dt="2024-07-12T18:11:18.349" v="64" actId="1076"/>
          <ac:spMkLst>
            <pc:docMk/>
            <pc:sldMk cId="1760601596" sldId="331"/>
            <ac:spMk id="10" creationId="{D8FE0077-9CE1-DDAA-5382-69A2CE646662}"/>
          </ac:spMkLst>
        </pc:spChg>
      </pc:sldChg>
      <pc:sldChg chg="delSp modSp add mod">
        <pc:chgData name="Osorio Opry, Ray, A" userId="1a4fd9af-718d-44cf-976d-e6c31a06df3b" providerId="ADAL" clId="{244EA625-F3D4-4D8D-830C-DE7E4ED65F51}" dt="2024-07-29T16:41:48.081" v="639" actId="478"/>
        <pc:sldMkLst>
          <pc:docMk/>
          <pc:sldMk cId="664082219" sldId="332"/>
        </pc:sldMkLst>
        <pc:spChg chg="mod">
          <ac:chgData name="Osorio Opry, Ray, A" userId="1a4fd9af-718d-44cf-976d-e6c31a06df3b" providerId="ADAL" clId="{244EA625-F3D4-4D8D-830C-DE7E4ED65F51}" dt="2024-07-25T15:33:44.246" v="364" actId="1076"/>
          <ac:spMkLst>
            <pc:docMk/>
            <pc:sldMk cId="664082219" sldId="332"/>
            <ac:spMk id="4" creationId="{1823C760-5BFA-4736-3175-CDB400DE181B}"/>
          </ac:spMkLst>
        </pc:spChg>
        <pc:spChg chg="mod">
          <ac:chgData name="Osorio Opry, Ray, A" userId="1a4fd9af-718d-44cf-976d-e6c31a06df3b" providerId="ADAL" clId="{244EA625-F3D4-4D8D-830C-DE7E4ED65F51}" dt="2024-07-25T15:32:14.144" v="350"/>
          <ac:spMkLst>
            <pc:docMk/>
            <pc:sldMk cId="664082219" sldId="332"/>
            <ac:spMk id="5" creationId="{0898619D-42AE-E7C9-0B32-714B45D22B39}"/>
          </ac:spMkLst>
        </pc:spChg>
        <pc:spChg chg="del">
          <ac:chgData name="Osorio Opry, Ray, A" userId="1a4fd9af-718d-44cf-976d-e6c31a06df3b" providerId="ADAL" clId="{244EA625-F3D4-4D8D-830C-DE7E4ED65F51}" dt="2024-07-29T16:41:48.081" v="639" actId="478"/>
          <ac:spMkLst>
            <pc:docMk/>
            <pc:sldMk cId="664082219" sldId="332"/>
            <ac:spMk id="6" creationId="{4AFAA647-6FB4-F541-2488-BAC709C543B4}"/>
          </ac:spMkLst>
        </pc:spChg>
        <pc:graphicFrameChg chg="mod modGraphic">
          <ac:chgData name="Osorio Opry, Ray, A" userId="1a4fd9af-718d-44cf-976d-e6c31a06df3b" providerId="ADAL" clId="{244EA625-F3D4-4D8D-830C-DE7E4ED65F51}" dt="2024-07-25T15:33:49.249" v="365" actId="1076"/>
          <ac:graphicFrameMkLst>
            <pc:docMk/>
            <pc:sldMk cId="664082219" sldId="332"/>
            <ac:graphicFrameMk id="18" creationId="{5E62793B-3742-BE24-8FB8-49B3495E0354}"/>
          </ac:graphicFrameMkLst>
        </pc:graphicFrameChg>
        <pc:picChg chg="del">
          <ac:chgData name="Osorio Opry, Ray, A" userId="1a4fd9af-718d-44cf-976d-e6c31a06df3b" providerId="ADAL" clId="{244EA625-F3D4-4D8D-830C-DE7E4ED65F51}" dt="2024-07-29T16:41:47.546" v="638" actId="478"/>
          <ac:picMkLst>
            <pc:docMk/>
            <pc:sldMk cId="664082219" sldId="332"/>
            <ac:picMk id="7" creationId="{BCE70614-7EB2-1350-F524-069EC963DB68}"/>
          </ac:picMkLst>
        </pc:picChg>
      </pc:sldChg>
      <pc:sldChg chg="delSp modSp add mod">
        <pc:chgData name="Osorio Opry, Ray, A" userId="1a4fd9af-718d-44cf-976d-e6c31a06df3b" providerId="ADAL" clId="{244EA625-F3D4-4D8D-830C-DE7E4ED65F51}" dt="2024-07-29T16:41:44.955" v="637" actId="478"/>
        <pc:sldMkLst>
          <pc:docMk/>
          <pc:sldMk cId="2729864240" sldId="334"/>
        </pc:sldMkLst>
        <pc:spChg chg="mod">
          <ac:chgData name="Osorio Opry, Ray, A" userId="1a4fd9af-718d-44cf-976d-e6c31a06df3b" providerId="ADAL" clId="{244EA625-F3D4-4D8D-830C-DE7E4ED65F51}" dt="2024-07-25T15:50:32.592" v="387" actId="1076"/>
          <ac:spMkLst>
            <pc:docMk/>
            <pc:sldMk cId="2729864240" sldId="334"/>
            <ac:spMk id="4" creationId="{FBED8A82-35A9-D23A-F4CE-9F212FDCE4B6}"/>
          </ac:spMkLst>
        </pc:spChg>
        <pc:spChg chg="mod">
          <ac:chgData name="Osorio Opry, Ray, A" userId="1a4fd9af-718d-44cf-976d-e6c31a06df3b" providerId="ADAL" clId="{244EA625-F3D4-4D8D-830C-DE7E4ED65F51}" dt="2024-07-25T15:49:55.387" v="380"/>
          <ac:spMkLst>
            <pc:docMk/>
            <pc:sldMk cId="2729864240" sldId="334"/>
            <ac:spMk id="5" creationId="{CACF4FE0-8F8A-9649-8888-0C7B9757B376}"/>
          </ac:spMkLst>
        </pc:spChg>
        <pc:spChg chg="del">
          <ac:chgData name="Osorio Opry, Ray, A" userId="1a4fd9af-718d-44cf-976d-e6c31a06df3b" providerId="ADAL" clId="{244EA625-F3D4-4D8D-830C-DE7E4ED65F51}" dt="2024-07-29T16:41:44.955" v="637" actId="478"/>
          <ac:spMkLst>
            <pc:docMk/>
            <pc:sldMk cId="2729864240" sldId="334"/>
            <ac:spMk id="11" creationId="{3A96266B-4EF2-199E-2721-BEA9BD0ED293}"/>
          </ac:spMkLst>
        </pc:spChg>
        <pc:graphicFrameChg chg="mod modGraphic">
          <ac:chgData name="Osorio Opry, Ray, A" userId="1a4fd9af-718d-44cf-976d-e6c31a06df3b" providerId="ADAL" clId="{244EA625-F3D4-4D8D-830C-DE7E4ED65F51}" dt="2024-07-25T15:50:16.713" v="384" actId="208"/>
          <ac:graphicFrameMkLst>
            <pc:docMk/>
            <pc:sldMk cId="2729864240" sldId="334"/>
            <ac:graphicFrameMk id="2" creationId="{A4C7DAE7-52F6-91B9-99A0-8DBC99F611A7}"/>
          </ac:graphicFrameMkLst>
        </pc:graphicFrameChg>
        <pc:picChg chg="del">
          <ac:chgData name="Osorio Opry, Ray, A" userId="1a4fd9af-718d-44cf-976d-e6c31a06df3b" providerId="ADAL" clId="{244EA625-F3D4-4D8D-830C-DE7E4ED65F51}" dt="2024-07-29T16:41:44.302" v="636" actId="478"/>
          <ac:picMkLst>
            <pc:docMk/>
            <pc:sldMk cId="2729864240" sldId="334"/>
            <ac:picMk id="12" creationId="{B6B0878A-01C7-AF37-6669-464F708FC579}"/>
          </ac:picMkLst>
        </pc:picChg>
      </pc:sldChg>
      <pc:sldChg chg="addSp delSp modSp new mod">
        <pc:chgData name="Osorio Opry, Ray, A" userId="1a4fd9af-718d-44cf-976d-e6c31a06df3b" providerId="ADAL" clId="{244EA625-F3D4-4D8D-830C-DE7E4ED65F51}" dt="2024-07-29T15:12:32.415" v="617" actId="2711"/>
        <pc:sldMkLst>
          <pc:docMk/>
          <pc:sldMk cId="160344552" sldId="335"/>
        </pc:sldMkLst>
        <pc:spChg chg="mod">
          <ac:chgData name="Osorio Opry, Ray, A" userId="1a4fd9af-718d-44cf-976d-e6c31a06df3b" providerId="ADAL" clId="{244EA625-F3D4-4D8D-830C-DE7E4ED65F51}" dt="2024-07-29T15:12:32.415" v="617" actId="2711"/>
          <ac:spMkLst>
            <pc:docMk/>
            <pc:sldMk cId="160344552" sldId="335"/>
            <ac:spMk id="2" creationId="{CBDCC0F2-40EF-6E62-D4C9-C078F531BE54}"/>
          </ac:spMkLst>
        </pc:spChg>
        <pc:spChg chg="del">
          <ac:chgData name="Osorio Opry, Ray, A" userId="1a4fd9af-718d-44cf-976d-e6c31a06df3b" providerId="ADAL" clId="{244EA625-F3D4-4D8D-830C-DE7E4ED65F51}" dt="2024-07-25T19:07:15.971" v="586"/>
          <ac:spMkLst>
            <pc:docMk/>
            <pc:sldMk cId="160344552" sldId="335"/>
            <ac:spMk id="3" creationId="{0238E99D-7387-F483-619F-B0389D799CDC}"/>
          </ac:spMkLst>
        </pc:spChg>
        <pc:spChg chg="add mod">
          <ac:chgData name="Osorio Opry, Ray, A" userId="1a4fd9af-718d-44cf-976d-e6c31a06df3b" providerId="ADAL" clId="{244EA625-F3D4-4D8D-830C-DE7E4ED65F51}" dt="2024-07-29T15:12:27.233" v="616" actId="2711"/>
          <ac:spMkLst>
            <pc:docMk/>
            <pc:sldMk cId="160344552" sldId="335"/>
            <ac:spMk id="5" creationId="{C372518B-F135-2089-04E4-3B017DF633B9}"/>
          </ac:spMkLst>
        </pc:spChg>
      </pc:sldChg>
      <pc:sldChg chg="modSp add mod">
        <pc:chgData name="Osorio Opry, Ray, A" userId="1a4fd9af-718d-44cf-976d-e6c31a06df3b" providerId="ADAL" clId="{244EA625-F3D4-4D8D-830C-DE7E4ED65F51}" dt="2024-07-29T15:13:50.813" v="623" actId="207"/>
        <pc:sldMkLst>
          <pc:docMk/>
          <pc:sldMk cId="3763900709" sldId="336"/>
        </pc:sldMkLst>
        <pc:spChg chg="mod">
          <ac:chgData name="Osorio Opry, Ray, A" userId="1a4fd9af-718d-44cf-976d-e6c31a06df3b" providerId="ADAL" clId="{244EA625-F3D4-4D8D-830C-DE7E4ED65F51}" dt="2024-07-29T15:13:50.813" v="623" actId="207"/>
          <ac:spMkLst>
            <pc:docMk/>
            <pc:sldMk cId="3763900709" sldId="336"/>
            <ac:spMk id="2" creationId="{97BDECBE-39BE-CCD1-AAA5-FEE70B1F3B61}"/>
          </ac:spMkLst>
        </pc:spChg>
        <pc:spChg chg="mod">
          <ac:chgData name="Osorio Opry, Ray, A" userId="1a4fd9af-718d-44cf-976d-e6c31a06df3b" providerId="ADAL" clId="{244EA625-F3D4-4D8D-830C-DE7E4ED65F51}" dt="2024-07-29T15:13:34.597" v="620"/>
          <ac:spMkLst>
            <pc:docMk/>
            <pc:sldMk cId="3763900709" sldId="336"/>
            <ac:spMk id="3" creationId="{2EBEF1BA-2AC7-2FF5-20D7-0608CFEF8E7E}"/>
          </ac:spMkLst>
        </pc:spChg>
        <pc:spChg chg="mod">
          <ac:chgData name="Osorio Opry, Ray, A" userId="1a4fd9af-718d-44cf-976d-e6c31a06df3b" providerId="ADAL" clId="{244EA625-F3D4-4D8D-830C-DE7E4ED65F51}" dt="2024-07-29T15:13:39.674" v="621" actId="207"/>
          <ac:spMkLst>
            <pc:docMk/>
            <pc:sldMk cId="3763900709" sldId="336"/>
            <ac:spMk id="4" creationId="{C9171416-5A10-771C-346E-794B088535DC}"/>
          </ac:spMkLst>
        </pc:spChg>
      </pc:sldChg>
      <pc:sldChg chg="new">
        <pc:chgData name="Osorio Opry, Ray, A" userId="1a4fd9af-718d-44cf-976d-e6c31a06df3b" providerId="ADAL" clId="{244EA625-F3D4-4D8D-830C-DE7E4ED65F51}" dt="2024-07-25T19:16:00.671" v="599" actId="680"/>
        <pc:sldMkLst>
          <pc:docMk/>
          <pc:sldMk cId="4048452829" sldId="336"/>
        </pc:sldMkLst>
      </pc:sldChg>
      <pc:sldChg chg="modSp add del mod">
        <pc:chgData name="Osorio Opry, Ray, A" userId="1a4fd9af-718d-44cf-976d-e6c31a06df3b" providerId="ADAL" clId="{244EA625-F3D4-4D8D-830C-DE7E4ED65F51}" dt="2024-07-29T16:45:42.093" v="640" actId="47"/>
        <pc:sldMkLst>
          <pc:docMk/>
          <pc:sldMk cId="1065951709" sldId="337"/>
        </pc:sldMkLst>
        <pc:spChg chg="mod">
          <ac:chgData name="Osorio Opry, Ray, A" userId="1a4fd9af-718d-44cf-976d-e6c31a06df3b" providerId="ADAL" clId="{244EA625-F3D4-4D8D-830C-DE7E4ED65F51}" dt="2024-07-29T15:14:13.402" v="626" actId="2711"/>
          <ac:spMkLst>
            <pc:docMk/>
            <pc:sldMk cId="1065951709" sldId="337"/>
            <ac:spMk id="2" creationId="{97BDECBE-39BE-CCD1-AAA5-FEE70B1F3B61}"/>
          </ac:spMkLst>
        </pc:spChg>
        <pc:spChg chg="mod">
          <ac:chgData name="Osorio Opry, Ray, A" userId="1a4fd9af-718d-44cf-976d-e6c31a06df3b" providerId="ADAL" clId="{244EA625-F3D4-4D8D-830C-DE7E4ED65F51}" dt="2024-07-29T15:14:07.399" v="624"/>
          <ac:spMkLst>
            <pc:docMk/>
            <pc:sldMk cId="1065951709" sldId="337"/>
            <ac:spMk id="3" creationId="{2EBEF1BA-2AC7-2FF5-20D7-0608CFEF8E7E}"/>
          </ac:spMkLst>
        </pc:spChg>
        <pc:spChg chg="mod">
          <ac:chgData name="Osorio Opry, Ray, A" userId="1a4fd9af-718d-44cf-976d-e6c31a06df3b" providerId="ADAL" clId="{244EA625-F3D4-4D8D-830C-DE7E4ED65F51}" dt="2024-07-29T15:14:19.722" v="627" actId="207"/>
          <ac:spMkLst>
            <pc:docMk/>
            <pc:sldMk cId="1065951709" sldId="337"/>
            <ac:spMk id="4" creationId="{C9171416-5A10-771C-346E-794B088535DC}"/>
          </ac:spMkLst>
        </pc:spChg>
      </pc:sldChg>
      <pc:sldChg chg="add del">
        <pc:chgData name="Osorio Opry, Ray, A" userId="1a4fd9af-718d-44cf-976d-e6c31a06df3b" providerId="ADAL" clId="{244EA625-F3D4-4D8D-830C-DE7E4ED65F51}" dt="2024-07-29T20:25:10.882" v="672" actId="47"/>
        <pc:sldMkLst>
          <pc:docMk/>
          <pc:sldMk cId="1065951709" sldId="338"/>
        </pc:sldMkLst>
      </pc:sldChg>
      <pc:sldChg chg="addSp delSp modSp add del mod">
        <pc:chgData name="Osorio Opry, Ray, A" userId="1a4fd9af-718d-44cf-976d-e6c31a06df3b" providerId="ADAL" clId="{244EA625-F3D4-4D8D-830C-DE7E4ED65F51}" dt="2024-07-29T20:15:41.664" v="653" actId="47"/>
        <pc:sldMkLst>
          <pc:docMk/>
          <pc:sldMk cId="2530241746" sldId="354"/>
        </pc:sldMkLst>
        <pc:spChg chg="mod">
          <ac:chgData name="Osorio Opry, Ray, A" userId="1a4fd9af-718d-44cf-976d-e6c31a06df3b" providerId="ADAL" clId="{244EA625-F3D4-4D8D-830C-DE7E4ED65F51}" dt="2024-07-29T20:15:13.927" v="646" actId="1076"/>
          <ac:spMkLst>
            <pc:docMk/>
            <pc:sldMk cId="2530241746" sldId="354"/>
            <ac:spMk id="3" creationId="{D1D20B05-3889-CC32-4A3F-48DF97C89251}"/>
          </ac:spMkLst>
        </pc:spChg>
        <pc:spChg chg="add del">
          <ac:chgData name="Osorio Opry, Ray, A" userId="1a4fd9af-718d-44cf-976d-e6c31a06df3b" providerId="ADAL" clId="{244EA625-F3D4-4D8D-830C-DE7E4ED65F51}" dt="2024-07-29T20:15:37.950" v="651" actId="478"/>
          <ac:spMkLst>
            <pc:docMk/>
            <pc:sldMk cId="2530241746" sldId="354"/>
            <ac:spMk id="11" creationId="{3A96266B-4EF2-199E-2721-BEA9BD0ED293}"/>
          </ac:spMkLst>
        </pc:spChg>
        <pc:picChg chg="add del">
          <ac:chgData name="Osorio Opry, Ray, A" userId="1a4fd9af-718d-44cf-976d-e6c31a06df3b" providerId="ADAL" clId="{244EA625-F3D4-4D8D-830C-DE7E4ED65F51}" dt="2024-07-29T20:15:38.401" v="652" actId="478"/>
          <ac:picMkLst>
            <pc:docMk/>
            <pc:sldMk cId="2530241746" sldId="354"/>
            <ac:picMk id="12" creationId="{B6B0878A-01C7-AF37-6669-464F708FC579}"/>
          </ac:picMkLst>
        </pc:picChg>
      </pc:sldChg>
    </pc:docChg>
  </pc:docChgLst>
  <pc:docChgLst>
    <pc:chgData name="Blaser, Brittni, M" userId="ab8ae7fd-e6df-48d6-86cd-af9539ddb386" providerId="ADAL" clId="{109DC313-BBFC-44F9-A44E-FC51010FBC0C}"/>
    <pc:docChg chg="custSel addSld modSld">
      <pc:chgData name="Blaser, Brittni, M" userId="ab8ae7fd-e6df-48d6-86cd-af9539ddb386" providerId="ADAL" clId="{109DC313-BBFC-44F9-A44E-FC51010FBC0C}" dt="2024-07-11T21:07:53.654" v="69" actId="20577"/>
      <pc:docMkLst>
        <pc:docMk/>
      </pc:docMkLst>
      <pc:sldChg chg="modSp mod">
        <pc:chgData name="Blaser, Brittni, M" userId="ab8ae7fd-e6df-48d6-86cd-af9539ddb386" providerId="ADAL" clId="{109DC313-BBFC-44F9-A44E-FC51010FBC0C}" dt="2024-07-11T21:07:36.904" v="67" actId="2711"/>
        <pc:sldMkLst>
          <pc:docMk/>
          <pc:sldMk cId="322022291" sldId="304"/>
        </pc:sldMkLst>
        <pc:spChg chg="mod">
          <ac:chgData name="Blaser, Brittni, M" userId="ab8ae7fd-e6df-48d6-86cd-af9539ddb386" providerId="ADAL" clId="{109DC313-BBFC-44F9-A44E-FC51010FBC0C}" dt="2024-07-11T21:07:36.904" v="67" actId="2711"/>
          <ac:spMkLst>
            <pc:docMk/>
            <pc:sldMk cId="322022291" sldId="304"/>
            <ac:spMk id="6" creationId="{AFA30067-4BD2-E09F-D9E9-AD2CE35E799E}"/>
          </ac:spMkLst>
        </pc:spChg>
      </pc:sldChg>
      <pc:sldChg chg="addSp delSp modSp mod">
        <pc:chgData name="Blaser, Brittni, M" userId="ab8ae7fd-e6df-48d6-86cd-af9539ddb386" providerId="ADAL" clId="{109DC313-BBFC-44F9-A44E-FC51010FBC0C}" dt="2024-07-11T21:00:42.281" v="10" actId="1076"/>
        <pc:sldMkLst>
          <pc:docMk/>
          <pc:sldMk cId="2093572715" sldId="307"/>
        </pc:sldMkLst>
        <pc:spChg chg="del">
          <ac:chgData name="Blaser, Brittni, M" userId="ab8ae7fd-e6df-48d6-86cd-af9539ddb386" providerId="ADAL" clId="{109DC313-BBFC-44F9-A44E-FC51010FBC0C}" dt="2024-07-11T20:59:52.265" v="0" actId="478"/>
          <ac:spMkLst>
            <pc:docMk/>
            <pc:sldMk cId="2093572715" sldId="307"/>
            <ac:spMk id="3" creationId="{44427B3B-E496-E59E-B227-961FE819D7E2}"/>
          </ac:spMkLst>
        </pc:spChg>
        <pc:spChg chg="add del mod">
          <ac:chgData name="Blaser, Brittni, M" userId="ab8ae7fd-e6df-48d6-86cd-af9539ddb386" providerId="ADAL" clId="{109DC313-BBFC-44F9-A44E-FC51010FBC0C}" dt="2024-07-11T20:59:54.354" v="1" actId="478"/>
          <ac:spMkLst>
            <pc:docMk/>
            <pc:sldMk cId="2093572715" sldId="307"/>
            <ac:spMk id="6" creationId="{E2353FF5-32E9-1801-E7D2-3C48AF5A577F}"/>
          </ac:spMkLst>
        </pc:spChg>
        <pc:spChg chg="add mod">
          <ac:chgData name="Blaser, Brittni, M" userId="ab8ae7fd-e6df-48d6-86cd-af9539ddb386" providerId="ADAL" clId="{109DC313-BBFC-44F9-A44E-FC51010FBC0C}" dt="2024-07-11T20:59:55.635" v="2"/>
          <ac:spMkLst>
            <pc:docMk/>
            <pc:sldMk cId="2093572715" sldId="307"/>
            <ac:spMk id="8" creationId="{B3D66BC5-89D7-9CF2-9928-D251AE487EE6}"/>
          </ac:spMkLst>
        </pc:spChg>
        <pc:spChg chg="add mod">
          <ac:chgData name="Blaser, Brittni, M" userId="ab8ae7fd-e6df-48d6-86cd-af9539ddb386" providerId="ADAL" clId="{109DC313-BBFC-44F9-A44E-FC51010FBC0C}" dt="2024-07-11T20:59:55.635" v="2"/>
          <ac:spMkLst>
            <pc:docMk/>
            <pc:sldMk cId="2093572715" sldId="307"/>
            <ac:spMk id="9" creationId="{BF33B8BF-3722-EA84-0F54-626A0097BB49}"/>
          </ac:spMkLst>
        </pc:spChg>
        <pc:grpChg chg="add del mod">
          <ac:chgData name="Blaser, Brittni, M" userId="ab8ae7fd-e6df-48d6-86cd-af9539ddb386" providerId="ADAL" clId="{109DC313-BBFC-44F9-A44E-FC51010FBC0C}" dt="2024-07-11T21:00:11.508" v="5" actId="478"/>
          <ac:grpSpMkLst>
            <pc:docMk/>
            <pc:sldMk cId="2093572715" sldId="307"/>
            <ac:grpSpMk id="7" creationId="{63B51816-FAC4-2DB3-FE92-69025BB38110}"/>
          </ac:grpSpMkLst>
        </pc:grpChg>
        <pc:graphicFrameChg chg="add del mod">
          <ac:chgData name="Blaser, Brittni, M" userId="ab8ae7fd-e6df-48d6-86cd-af9539ddb386" providerId="ADAL" clId="{109DC313-BBFC-44F9-A44E-FC51010FBC0C}" dt="2024-07-11T21:00:10.396" v="4" actId="478"/>
          <ac:graphicFrameMkLst>
            <pc:docMk/>
            <pc:sldMk cId="2093572715" sldId="307"/>
            <ac:graphicFrameMk id="10" creationId="{53EF62AA-8556-C865-B2DB-58F56C8404E6}"/>
          </ac:graphicFrameMkLst>
        </pc:graphicFrameChg>
        <pc:graphicFrameChg chg="add mod">
          <ac:chgData name="Blaser, Brittni, M" userId="ab8ae7fd-e6df-48d6-86cd-af9539ddb386" providerId="ADAL" clId="{109DC313-BBFC-44F9-A44E-FC51010FBC0C}" dt="2024-07-11T21:00:42.281" v="10" actId="1076"/>
          <ac:graphicFrameMkLst>
            <pc:docMk/>
            <pc:sldMk cId="2093572715" sldId="307"/>
            <ac:graphicFrameMk id="11" creationId="{A1FB11BE-A7CB-E9A4-AAC8-40961C39F40E}"/>
          </ac:graphicFrameMkLst>
        </pc:graphicFrameChg>
      </pc:sldChg>
      <pc:sldChg chg="modSp">
        <pc:chgData name="Blaser, Brittni, M" userId="ab8ae7fd-e6df-48d6-86cd-af9539ddb386" providerId="ADAL" clId="{109DC313-BBFC-44F9-A44E-FC51010FBC0C}" dt="2024-07-11T21:07:53.654" v="69" actId="20577"/>
        <pc:sldMkLst>
          <pc:docMk/>
          <pc:sldMk cId="2184779436" sldId="308"/>
        </pc:sldMkLst>
        <pc:graphicFrameChg chg="mod">
          <ac:chgData name="Blaser, Brittni, M" userId="ab8ae7fd-e6df-48d6-86cd-af9539ddb386" providerId="ADAL" clId="{109DC313-BBFC-44F9-A44E-FC51010FBC0C}" dt="2024-07-11T21:07:53.654" v="69" actId="20577"/>
          <ac:graphicFrameMkLst>
            <pc:docMk/>
            <pc:sldMk cId="2184779436" sldId="308"/>
            <ac:graphicFrameMk id="8" creationId="{AD961F2B-DE21-741C-D33A-B35299F3F5CE}"/>
          </ac:graphicFrameMkLst>
        </pc:graphicFrameChg>
      </pc:sldChg>
      <pc:sldChg chg="modNotesTx">
        <pc:chgData name="Blaser, Brittni, M" userId="ab8ae7fd-e6df-48d6-86cd-af9539ddb386" providerId="ADAL" clId="{109DC313-BBFC-44F9-A44E-FC51010FBC0C}" dt="2024-07-11T21:05:03.559" v="46" actId="20577"/>
        <pc:sldMkLst>
          <pc:docMk/>
          <pc:sldMk cId="1992818284" sldId="311"/>
        </pc:sldMkLst>
      </pc:sldChg>
      <pc:sldChg chg="delSp modSp add mod">
        <pc:chgData name="Blaser, Brittni, M" userId="ab8ae7fd-e6df-48d6-86cd-af9539ddb386" providerId="ADAL" clId="{109DC313-BBFC-44F9-A44E-FC51010FBC0C}" dt="2024-07-11T21:05:31.662" v="51" actId="207"/>
        <pc:sldMkLst>
          <pc:docMk/>
          <pc:sldMk cId="3028674399" sldId="320"/>
        </pc:sldMkLst>
        <pc:spChg chg="mod">
          <ac:chgData name="Blaser, Brittni, M" userId="ab8ae7fd-e6df-48d6-86cd-af9539ddb386" providerId="ADAL" clId="{109DC313-BBFC-44F9-A44E-FC51010FBC0C}" dt="2024-07-11T21:05:31.662" v="51" actId="207"/>
          <ac:spMkLst>
            <pc:docMk/>
            <pc:sldMk cId="3028674399" sldId="320"/>
            <ac:spMk id="4" creationId="{1823C760-5BFA-4736-3175-CDB400DE181B}"/>
          </ac:spMkLst>
        </pc:spChg>
        <pc:spChg chg="mod">
          <ac:chgData name="Blaser, Brittni, M" userId="ab8ae7fd-e6df-48d6-86cd-af9539ddb386" providerId="ADAL" clId="{109DC313-BBFC-44F9-A44E-FC51010FBC0C}" dt="2024-07-11T21:05:25.598" v="48"/>
          <ac:spMkLst>
            <pc:docMk/>
            <pc:sldMk cId="3028674399" sldId="320"/>
            <ac:spMk id="5" creationId="{0898619D-42AE-E7C9-0B32-714B45D22B39}"/>
          </ac:spMkLst>
        </pc:spChg>
        <pc:spChg chg="del">
          <ac:chgData name="Blaser, Brittni, M" userId="ab8ae7fd-e6df-48d6-86cd-af9539ddb386" providerId="ADAL" clId="{109DC313-BBFC-44F9-A44E-FC51010FBC0C}" dt="2024-07-11T21:05:28.766" v="50" actId="478"/>
          <ac:spMkLst>
            <pc:docMk/>
            <pc:sldMk cId="3028674399" sldId="320"/>
            <ac:spMk id="6" creationId="{4AFAA647-6FB4-F541-2488-BAC709C543B4}"/>
          </ac:spMkLst>
        </pc:spChg>
        <pc:picChg chg="del">
          <ac:chgData name="Blaser, Brittni, M" userId="ab8ae7fd-e6df-48d6-86cd-af9539ddb386" providerId="ADAL" clId="{109DC313-BBFC-44F9-A44E-FC51010FBC0C}" dt="2024-07-11T21:05:28.082" v="49" actId="478"/>
          <ac:picMkLst>
            <pc:docMk/>
            <pc:sldMk cId="3028674399" sldId="320"/>
            <ac:picMk id="7" creationId="{BCE70614-7EB2-1350-F524-069EC963DB68}"/>
          </ac:picMkLst>
        </pc:picChg>
      </pc:sldChg>
      <pc:sldChg chg="delSp modSp add mod modNotesTx">
        <pc:chgData name="Blaser, Brittni, M" userId="ab8ae7fd-e6df-48d6-86cd-af9539ddb386" providerId="ADAL" clId="{109DC313-BBFC-44F9-A44E-FC51010FBC0C}" dt="2024-07-11T21:05:07.789" v="47" actId="20577"/>
        <pc:sldMkLst>
          <pc:docMk/>
          <pc:sldMk cId="2304548418" sldId="324"/>
        </pc:sldMkLst>
        <pc:spChg chg="mod">
          <ac:chgData name="Blaser, Brittni, M" userId="ab8ae7fd-e6df-48d6-86cd-af9539ddb386" providerId="ADAL" clId="{109DC313-BBFC-44F9-A44E-FC51010FBC0C}" dt="2024-07-11T21:01:44.560" v="11"/>
          <ac:spMkLst>
            <pc:docMk/>
            <pc:sldMk cId="2304548418" sldId="324"/>
            <ac:spMk id="5" creationId="{CACF4FE0-8F8A-9649-8888-0C7B9757B376}"/>
          </ac:spMkLst>
        </pc:spChg>
        <pc:spChg chg="mod">
          <ac:chgData name="Blaser, Brittni, M" userId="ab8ae7fd-e6df-48d6-86cd-af9539ddb386" providerId="ADAL" clId="{109DC313-BBFC-44F9-A44E-FC51010FBC0C}" dt="2024-07-11T21:02:01.348" v="13" actId="207"/>
          <ac:spMkLst>
            <pc:docMk/>
            <pc:sldMk cId="2304548418" sldId="324"/>
            <ac:spMk id="7" creationId="{BAC610B7-7FC0-8630-38D4-7C4B39170BAA}"/>
          </ac:spMkLst>
        </pc:spChg>
        <pc:spChg chg="mod">
          <ac:chgData name="Blaser, Brittni, M" userId="ab8ae7fd-e6df-48d6-86cd-af9539ddb386" providerId="ADAL" clId="{109DC313-BBFC-44F9-A44E-FC51010FBC0C}" dt="2024-07-11T21:02:18.375" v="15" actId="14100"/>
          <ac:spMkLst>
            <pc:docMk/>
            <pc:sldMk cId="2304548418" sldId="324"/>
            <ac:spMk id="8" creationId="{B0263AE3-FC70-90BD-C09C-F256055DBF4E}"/>
          </ac:spMkLst>
        </pc:spChg>
        <pc:spChg chg="del">
          <ac:chgData name="Blaser, Brittni, M" userId="ab8ae7fd-e6df-48d6-86cd-af9539ddb386" providerId="ADAL" clId="{109DC313-BBFC-44F9-A44E-FC51010FBC0C}" dt="2024-07-11T21:02:23.634" v="17" actId="478"/>
          <ac:spMkLst>
            <pc:docMk/>
            <pc:sldMk cId="2304548418" sldId="324"/>
            <ac:spMk id="11" creationId="{3A96266B-4EF2-199E-2721-BEA9BD0ED293}"/>
          </ac:spMkLst>
        </pc:spChg>
        <pc:picChg chg="del">
          <ac:chgData name="Blaser, Brittni, M" userId="ab8ae7fd-e6df-48d6-86cd-af9539ddb386" providerId="ADAL" clId="{109DC313-BBFC-44F9-A44E-FC51010FBC0C}" dt="2024-07-11T21:02:22.053" v="16" actId="478"/>
          <ac:picMkLst>
            <pc:docMk/>
            <pc:sldMk cId="2304548418" sldId="324"/>
            <ac:picMk id="12" creationId="{B6B0878A-01C7-AF37-6669-464F708FC579}"/>
          </ac:picMkLst>
        </pc:picChg>
      </pc:sldChg>
      <pc:sldChg chg="delSp modSp add mod">
        <pc:chgData name="Blaser, Brittni, M" userId="ab8ae7fd-e6df-48d6-86cd-af9539ddb386" providerId="ADAL" clId="{109DC313-BBFC-44F9-A44E-FC51010FBC0C}" dt="2024-07-11T21:03:17.218" v="26" actId="207"/>
        <pc:sldMkLst>
          <pc:docMk/>
          <pc:sldMk cId="2895705350" sldId="326"/>
        </pc:sldMkLst>
        <pc:spChg chg="mod">
          <ac:chgData name="Blaser, Brittni, M" userId="ab8ae7fd-e6df-48d6-86cd-af9539ddb386" providerId="ADAL" clId="{109DC313-BBFC-44F9-A44E-FC51010FBC0C}" dt="2024-07-11T21:02:39.708" v="18"/>
          <ac:spMkLst>
            <pc:docMk/>
            <pc:sldMk cId="2895705350" sldId="326"/>
            <ac:spMk id="5" creationId="{CACF4FE0-8F8A-9649-8888-0C7B9757B376}"/>
          </ac:spMkLst>
        </pc:spChg>
        <pc:spChg chg="mod">
          <ac:chgData name="Blaser, Brittni, M" userId="ab8ae7fd-e6df-48d6-86cd-af9539ddb386" providerId="ADAL" clId="{109DC313-BBFC-44F9-A44E-FC51010FBC0C}" dt="2024-07-11T21:03:17.218" v="26" actId="207"/>
          <ac:spMkLst>
            <pc:docMk/>
            <pc:sldMk cId="2895705350" sldId="326"/>
            <ac:spMk id="7" creationId="{F98E1770-0179-EB6B-3A8D-D1A9DB3330D5}"/>
          </ac:spMkLst>
        </pc:spChg>
        <pc:spChg chg="del">
          <ac:chgData name="Blaser, Brittni, M" userId="ab8ae7fd-e6df-48d6-86cd-af9539ddb386" providerId="ADAL" clId="{109DC313-BBFC-44F9-A44E-FC51010FBC0C}" dt="2024-07-11T21:03:09.822" v="25" actId="478"/>
          <ac:spMkLst>
            <pc:docMk/>
            <pc:sldMk cId="2895705350" sldId="326"/>
            <ac:spMk id="11" creationId="{3A96266B-4EF2-199E-2721-BEA9BD0ED293}"/>
          </ac:spMkLst>
        </pc:spChg>
        <pc:graphicFrameChg chg="modGraphic">
          <ac:chgData name="Blaser, Brittni, M" userId="ab8ae7fd-e6df-48d6-86cd-af9539ddb386" providerId="ADAL" clId="{109DC313-BBFC-44F9-A44E-FC51010FBC0C}" dt="2024-07-11T21:03:07.053" v="23" actId="207"/>
          <ac:graphicFrameMkLst>
            <pc:docMk/>
            <pc:sldMk cId="2895705350" sldId="326"/>
            <ac:graphicFrameMk id="6" creationId="{A083AB0A-94A3-73C9-30F1-8F1851A5D4DA}"/>
          </ac:graphicFrameMkLst>
        </pc:graphicFrameChg>
        <pc:picChg chg="del">
          <ac:chgData name="Blaser, Brittni, M" userId="ab8ae7fd-e6df-48d6-86cd-af9539ddb386" providerId="ADAL" clId="{109DC313-BBFC-44F9-A44E-FC51010FBC0C}" dt="2024-07-11T21:03:09.094" v="24" actId="478"/>
          <ac:picMkLst>
            <pc:docMk/>
            <pc:sldMk cId="2895705350" sldId="326"/>
            <ac:picMk id="12" creationId="{B6B0878A-01C7-AF37-6669-464F708FC579}"/>
          </ac:picMkLst>
        </pc:picChg>
      </pc:sldChg>
      <pc:sldChg chg="delSp modSp add mod modNotesTx">
        <pc:chgData name="Blaser, Brittni, M" userId="ab8ae7fd-e6df-48d6-86cd-af9539ddb386" providerId="ADAL" clId="{109DC313-BBFC-44F9-A44E-FC51010FBC0C}" dt="2024-07-11T21:04:50.311" v="45" actId="20577"/>
        <pc:sldMkLst>
          <pc:docMk/>
          <pc:sldMk cId="2735783474" sldId="327"/>
        </pc:sldMkLst>
        <pc:spChg chg="mod">
          <ac:chgData name="Blaser, Brittni, M" userId="ab8ae7fd-e6df-48d6-86cd-af9539ddb386" providerId="ADAL" clId="{109DC313-BBFC-44F9-A44E-FC51010FBC0C}" dt="2024-07-11T21:03:25.731" v="27"/>
          <ac:spMkLst>
            <pc:docMk/>
            <pc:sldMk cId="2735783474" sldId="327"/>
            <ac:spMk id="5" creationId="{CACF4FE0-8F8A-9649-8888-0C7B9757B376}"/>
          </ac:spMkLst>
        </pc:spChg>
        <pc:spChg chg="mod">
          <ac:chgData name="Blaser, Brittni, M" userId="ab8ae7fd-e6df-48d6-86cd-af9539ddb386" providerId="ADAL" clId="{109DC313-BBFC-44F9-A44E-FC51010FBC0C}" dt="2024-07-11T21:03:30.439" v="28" actId="207"/>
          <ac:spMkLst>
            <pc:docMk/>
            <pc:sldMk cId="2735783474" sldId="327"/>
            <ac:spMk id="8" creationId="{C79EA2C4-4740-3844-01C2-CE325C59C816}"/>
          </ac:spMkLst>
        </pc:spChg>
        <pc:spChg chg="del">
          <ac:chgData name="Blaser, Brittni, M" userId="ab8ae7fd-e6df-48d6-86cd-af9539ddb386" providerId="ADAL" clId="{109DC313-BBFC-44F9-A44E-FC51010FBC0C}" dt="2024-07-11T21:03:52.627" v="34" actId="478"/>
          <ac:spMkLst>
            <pc:docMk/>
            <pc:sldMk cId="2735783474" sldId="327"/>
            <ac:spMk id="11" creationId="{3A96266B-4EF2-199E-2721-BEA9BD0ED293}"/>
          </ac:spMkLst>
        </pc:spChg>
        <pc:graphicFrameChg chg="modGraphic">
          <ac:chgData name="Blaser, Brittni, M" userId="ab8ae7fd-e6df-48d6-86cd-af9539ddb386" providerId="ADAL" clId="{109DC313-BBFC-44F9-A44E-FC51010FBC0C}" dt="2024-07-11T21:03:49.042" v="32" actId="207"/>
          <ac:graphicFrameMkLst>
            <pc:docMk/>
            <pc:sldMk cId="2735783474" sldId="327"/>
            <ac:graphicFrameMk id="4" creationId="{2603D492-DCC3-A396-24B0-E5F8F50218F6}"/>
          </ac:graphicFrameMkLst>
        </pc:graphicFrameChg>
        <pc:picChg chg="del">
          <ac:chgData name="Blaser, Brittni, M" userId="ab8ae7fd-e6df-48d6-86cd-af9539ddb386" providerId="ADAL" clId="{109DC313-BBFC-44F9-A44E-FC51010FBC0C}" dt="2024-07-11T21:03:51.870" v="33" actId="478"/>
          <ac:picMkLst>
            <pc:docMk/>
            <pc:sldMk cId="2735783474" sldId="327"/>
            <ac:picMk id="12" creationId="{B6B0878A-01C7-AF37-6669-464F708FC579}"/>
          </ac:picMkLst>
        </pc:picChg>
      </pc:sldChg>
      <pc:sldChg chg="delSp modSp add mod modNotesTx">
        <pc:chgData name="Blaser, Brittni, M" userId="ab8ae7fd-e6df-48d6-86cd-af9539ddb386" providerId="ADAL" clId="{109DC313-BBFC-44F9-A44E-FC51010FBC0C}" dt="2024-07-11T21:04:47.791" v="44" actId="20577"/>
        <pc:sldMkLst>
          <pc:docMk/>
          <pc:sldMk cId="1765842116" sldId="328"/>
        </pc:sldMkLst>
        <pc:spChg chg="mod">
          <ac:chgData name="Blaser, Brittni, M" userId="ab8ae7fd-e6df-48d6-86cd-af9539ddb386" providerId="ADAL" clId="{109DC313-BBFC-44F9-A44E-FC51010FBC0C}" dt="2024-07-11T21:03:59.862" v="35"/>
          <ac:spMkLst>
            <pc:docMk/>
            <pc:sldMk cId="1765842116" sldId="328"/>
            <ac:spMk id="5" creationId="{CACF4FE0-8F8A-9649-8888-0C7B9757B376}"/>
          </ac:spMkLst>
        </pc:spChg>
        <pc:spChg chg="mod">
          <ac:chgData name="Blaser, Brittni, M" userId="ab8ae7fd-e6df-48d6-86cd-af9539ddb386" providerId="ADAL" clId="{109DC313-BBFC-44F9-A44E-FC51010FBC0C}" dt="2024-07-11T21:04:17.474" v="36" actId="207"/>
          <ac:spMkLst>
            <pc:docMk/>
            <pc:sldMk cId="1765842116" sldId="328"/>
            <ac:spMk id="8" creationId="{0A073EA0-4F00-0E49-D522-9BAB7DBB88CE}"/>
          </ac:spMkLst>
        </pc:spChg>
        <pc:spChg chg="del">
          <ac:chgData name="Blaser, Brittni, M" userId="ab8ae7fd-e6df-48d6-86cd-af9539ddb386" providerId="ADAL" clId="{109DC313-BBFC-44F9-A44E-FC51010FBC0C}" dt="2024-07-11T21:04:45.949" v="43" actId="478"/>
          <ac:spMkLst>
            <pc:docMk/>
            <pc:sldMk cId="1765842116" sldId="328"/>
            <ac:spMk id="11" creationId="{3A96266B-4EF2-199E-2721-BEA9BD0ED293}"/>
          </ac:spMkLst>
        </pc:spChg>
        <pc:graphicFrameChg chg="modGraphic">
          <ac:chgData name="Blaser, Brittni, M" userId="ab8ae7fd-e6df-48d6-86cd-af9539ddb386" providerId="ADAL" clId="{109DC313-BBFC-44F9-A44E-FC51010FBC0C}" dt="2024-07-11T21:04:43.054" v="41" actId="207"/>
          <ac:graphicFrameMkLst>
            <pc:docMk/>
            <pc:sldMk cId="1765842116" sldId="328"/>
            <ac:graphicFrameMk id="4" creationId="{3E3C4499-CF75-87A2-65B3-545C83AEEFEB}"/>
          </ac:graphicFrameMkLst>
        </pc:graphicFrameChg>
        <pc:picChg chg="del">
          <ac:chgData name="Blaser, Brittni, M" userId="ab8ae7fd-e6df-48d6-86cd-af9539ddb386" providerId="ADAL" clId="{109DC313-BBFC-44F9-A44E-FC51010FBC0C}" dt="2024-07-11T21:04:45.120" v="42" actId="478"/>
          <ac:picMkLst>
            <pc:docMk/>
            <pc:sldMk cId="1765842116" sldId="328"/>
            <ac:picMk id="12" creationId="{B6B0878A-01C7-AF37-6669-464F708FC579}"/>
          </ac:picMkLst>
        </pc:picChg>
      </pc:sldChg>
      <pc:sldChg chg="delSp modSp add mod">
        <pc:chgData name="Blaser, Brittni, M" userId="ab8ae7fd-e6df-48d6-86cd-af9539ddb386" providerId="ADAL" clId="{109DC313-BBFC-44F9-A44E-FC51010FBC0C}" dt="2024-07-11T21:05:59.371" v="55" actId="478"/>
        <pc:sldMkLst>
          <pc:docMk/>
          <pc:sldMk cId="3590608667" sldId="329"/>
        </pc:sldMkLst>
        <pc:spChg chg="mod">
          <ac:chgData name="Blaser, Brittni, M" userId="ab8ae7fd-e6df-48d6-86cd-af9539ddb386" providerId="ADAL" clId="{109DC313-BBFC-44F9-A44E-FC51010FBC0C}" dt="2024-07-11T21:05:44.898" v="52"/>
          <ac:spMkLst>
            <pc:docMk/>
            <pc:sldMk cId="3590608667" sldId="329"/>
            <ac:spMk id="5" creationId="{0898619D-42AE-E7C9-0B32-714B45D22B39}"/>
          </ac:spMkLst>
        </pc:spChg>
        <pc:spChg chg="del">
          <ac:chgData name="Blaser, Brittni, M" userId="ab8ae7fd-e6df-48d6-86cd-af9539ddb386" providerId="ADAL" clId="{109DC313-BBFC-44F9-A44E-FC51010FBC0C}" dt="2024-07-11T21:05:59.371" v="55" actId="478"/>
          <ac:spMkLst>
            <pc:docMk/>
            <pc:sldMk cId="3590608667" sldId="329"/>
            <ac:spMk id="6" creationId="{4AFAA647-6FB4-F541-2488-BAC709C543B4}"/>
          </ac:spMkLst>
        </pc:spChg>
        <pc:graphicFrameChg chg="mod">
          <ac:chgData name="Blaser, Brittni, M" userId="ab8ae7fd-e6df-48d6-86cd-af9539ddb386" providerId="ADAL" clId="{109DC313-BBFC-44F9-A44E-FC51010FBC0C}" dt="2024-07-11T21:05:56.276" v="53" actId="12100"/>
          <ac:graphicFrameMkLst>
            <pc:docMk/>
            <pc:sldMk cId="3590608667" sldId="329"/>
            <ac:graphicFrameMk id="10" creationId="{C3BC98BE-F112-92D5-4CCC-7D29A768EAEC}"/>
          </ac:graphicFrameMkLst>
        </pc:graphicFrameChg>
        <pc:picChg chg="del">
          <ac:chgData name="Blaser, Brittni, M" userId="ab8ae7fd-e6df-48d6-86cd-af9539ddb386" providerId="ADAL" clId="{109DC313-BBFC-44F9-A44E-FC51010FBC0C}" dt="2024-07-11T21:05:58.584" v="54" actId="478"/>
          <ac:picMkLst>
            <pc:docMk/>
            <pc:sldMk cId="3590608667" sldId="329"/>
            <ac:picMk id="7" creationId="{BCE70614-7EB2-1350-F524-069EC963DB68}"/>
          </ac:picMkLst>
        </pc:picChg>
      </pc:sldChg>
      <pc:sldChg chg="delSp modSp add mod">
        <pc:chgData name="Blaser, Brittni, M" userId="ab8ae7fd-e6df-48d6-86cd-af9539ddb386" providerId="ADAL" clId="{109DC313-BBFC-44F9-A44E-FC51010FBC0C}" dt="2024-07-11T21:07:15.032" v="66" actId="478"/>
        <pc:sldMkLst>
          <pc:docMk/>
          <pc:sldMk cId="120736532" sldId="330"/>
        </pc:sldMkLst>
        <pc:spChg chg="mod">
          <ac:chgData name="Blaser, Brittni, M" userId="ab8ae7fd-e6df-48d6-86cd-af9539ddb386" providerId="ADAL" clId="{109DC313-BBFC-44F9-A44E-FC51010FBC0C}" dt="2024-07-11T21:06:49.986" v="60"/>
          <ac:spMkLst>
            <pc:docMk/>
            <pc:sldMk cId="120736532" sldId="330"/>
            <ac:spMk id="5" creationId="{0898619D-42AE-E7C9-0B32-714B45D22B39}"/>
          </ac:spMkLst>
        </pc:spChg>
        <pc:spChg chg="del">
          <ac:chgData name="Blaser, Brittni, M" userId="ab8ae7fd-e6df-48d6-86cd-af9539ddb386" providerId="ADAL" clId="{109DC313-BBFC-44F9-A44E-FC51010FBC0C}" dt="2024-07-11T21:07:15.032" v="66" actId="478"/>
          <ac:spMkLst>
            <pc:docMk/>
            <pc:sldMk cId="120736532" sldId="330"/>
            <ac:spMk id="6" creationId="{4AFAA647-6FB4-F541-2488-BAC709C543B4}"/>
          </ac:spMkLst>
        </pc:spChg>
        <pc:graphicFrameChg chg="modGraphic">
          <ac:chgData name="Blaser, Brittni, M" userId="ab8ae7fd-e6df-48d6-86cd-af9539ddb386" providerId="ADAL" clId="{109DC313-BBFC-44F9-A44E-FC51010FBC0C}" dt="2024-07-11T21:07:12.622" v="64" actId="207"/>
          <ac:graphicFrameMkLst>
            <pc:docMk/>
            <pc:sldMk cId="120736532" sldId="330"/>
            <ac:graphicFrameMk id="2" creationId="{8BB763C0-BA4D-84E2-C09B-440A862B944E}"/>
          </ac:graphicFrameMkLst>
        </pc:graphicFrameChg>
        <pc:picChg chg="del">
          <ac:chgData name="Blaser, Brittni, M" userId="ab8ae7fd-e6df-48d6-86cd-af9539ddb386" providerId="ADAL" clId="{109DC313-BBFC-44F9-A44E-FC51010FBC0C}" dt="2024-07-11T21:07:14.143" v="65" actId="478"/>
          <ac:picMkLst>
            <pc:docMk/>
            <pc:sldMk cId="120736532" sldId="330"/>
            <ac:picMk id="7" creationId="{BCE70614-7EB2-1350-F524-069EC963DB68}"/>
          </ac:picMkLst>
        </pc:picChg>
      </pc:sldChg>
      <pc:sldChg chg="delSp modSp add mod">
        <pc:chgData name="Blaser, Brittni, M" userId="ab8ae7fd-e6df-48d6-86cd-af9539ddb386" providerId="ADAL" clId="{109DC313-BBFC-44F9-A44E-FC51010FBC0C}" dt="2024-07-11T21:06:41.168" v="59" actId="207"/>
        <pc:sldMkLst>
          <pc:docMk/>
          <pc:sldMk cId="1760601596" sldId="331"/>
        </pc:sldMkLst>
        <pc:spChg chg="mod">
          <ac:chgData name="Blaser, Brittni, M" userId="ab8ae7fd-e6df-48d6-86cd-af9539ddb386" providerId="ADAL" clId="{109DC313-BBFC-44F9-A44E-FC51010FBC0C}" dt="2024-07-11T21:06:17.323" v="56"/>
          <ac:spMkLst>
            <pc:docMk/>
            <pc:sldMk cId="1760601596" sldId="331"/>
            <ac:spMk id="5" creationId="{0898619D-42AE-E7C9-0B32-714B45D22B39}"/>
          </ac:spMkLst>
        </pc:spChg>
        <pc:spChg chg="del">
          <ac:chgData name="Blaser, Brittni, M" userId="ab8ae7fd-e6df-48d6-86cd-af9539ddb386" providerId="ADAL" clId="{109DC313-BBFC-44F9-A44E-FC51010FBC0C}" dt="2024-07-11T21:06:24.169" v="58" actId="478"/>
          <ac:spMkLst>
            <pc:docMk/>
            <pc:sldMk cId="1760601596" sldId="331"/>
            <ac:spMk id="6" creationId="{4AFAA647-6FB4-F541-2488-BAC709C543B4}"/>
          </ac:spMkLst>
        </pc:spChg>
        <pc:spChg chg="mod">
          <ac:chgData name="Blaser, Brittni, M" userId="ab8ae7fd-e6df-48d6-86cd-af9539ddb386" providerId="ADAL" clId="{109DC313-BBFC-44F9-A44E-FC51010FBC0C}" dt="2024-07-11T21:06:41.168" v="59" actId="207"/>
          <ac:spMkLst>
            <pc:docMk/>
            <pc:sldMk cId="1760601596" sldId="331"/>
            <ac:spMk id="10" creationId="{D8FE0077-9CE1-DDAA-5382-69A2CE646662}"/>
          </ac:spMkLst>
        </pc:spChg>
        <pc:picChg chg="del">
          <ac:chgData name="Blaser, Brittni, M" userId="ab8ae7fd-e6df-48d6-86cd-af9539ddb386" providerId="ADAL" clId="{109DC313-BBFC-44F9-A44E-FC51010FBC0C}" dt="2024-07-11T21:06:23.547" v="57" actId="478"/>
          <ac:picMkLst>
            <pc:docMk/>
            <pc:sldMk cId="1760601596" sldId="331"/>
            <ac:picMk id="7" creationId="{BCE70614-7EB2-1350-F524-069EC963DB68}"/>
          </ac:picMkLst>
        </pc:picChg>
      </pc:sldChg>
    </pc:docChg>
  </pc:docChgLst>
  <pc:docChgLst>
    <pc:chgData name="Osorio Opry, Ray, A" userId="1a4fd9af-718d-44cf-976d-e6c31a06df3b" providerId="ADAL" clId="{F641F6D5-8645-4D37-A66A-700C4179D7A9}"/>
    <pc:docChg chg="undo custSel addSld modSld">
      <pc:chgData name="Osorio Opry, Ray, A" userId="1a4fd9af-718d-44cf-976d-e6c31a06df3b" providerId="ADAL" clId="{F641F6D5-8645-4D37-A66A-700C4179D7A9}" dt="2024-07-10T18:42:26.436" v="195" actId="2890"/>
      <pc:docMkLst>
        <pc:docMk/>
      </pc:docMkLst>
      <pc:sldChg chg="addSp delSp modSp mod">
        <pc:chgData name="Osorio Opry, Ray, A" userId="1a4fd9af-718d-44cf-976d-e6c31a06df3b" providerId="ADAL" clId="{F641F6D5-8645-4D37-A66A-700C4179D7A9}" dt="2024-07-10T18:24:30.446" v="106" actId="14100"/>
        <pc:sldMkLst>
          <pc:docMk/>
          <pc:sldMk cId="3971971551" sldId="302"/>
        </pc:sldMkLst>
        <pc:spChg chg="del">
          <ac:chgData name="Osorio Opry, Ray, A" userId="1a4fd9af-718d-44cf-976d-e6c31a06df3b" providerId="ADAL" clId="{F641F6D5-8645-4D37-A66A-700C4179D7A9}" dt="2024-07-10T18:09:21.889" v="4" actId="478"/>
          <ac:spMkLst>
            <pc:docMk/>
            <pc:sldMk cId="3971971551" sldId="302"/>
            <ac:spMk id="2" creationId="{F531D838-53AE-3467-4CCE-40D1A2AA4DEE}"/>
          </ac:spMkLst>
        </pc:spChg>
        <pc:spChg chg="del">
          <ac:chgData name="Osorio Opry, Ray, A" userId="1a4fd9af-718d-44cf-976d-e6c31a06df3b" providerId="ADAL" clId="{F641F6D5-8645-4D37-A66A-700C4179D7A9}" dt="2024-07-10T18:09:22.706" v="5" actId="478"/>
          <ac:spMkLst>
            <pc:docMk/>
            <pc:sldMk cId="3971971551" sldId="302"/>
            <ac:spMk id="3" creationId="{44427B3B-E496-E59E-B227-961FE819D7E2}"/>
          </ac:spMkLst>
        </pc:spChg>
        <pc:spChg chg="add mod">
          <ac:chgData name="Osorio Opry, Ray, A" userId="1a4fd9af-718d-44cf-976d-e6c31a06df3b" providerId="ADAL" clId="{F641F6D5-8645-4D37-A66A-700C4179D7A9}" dt="2024-07-10T18:24:30.446" v="106" actId="14100"/>
          <ac:spMkLst>
            <pc:docMk/>
            <pc:sldMk cId="3971971551" sldId="302"/>
            <ac:spMk id="5" creationId="{5722688D-6898-AE77-ED20-21B6703DE971}"/>
          </ac:spMkLst>
        </pc:spChg>
        <pc:spChg chg="add mod">
          <ac:chgData name="Osorio Opry, Ray, A" userId="1a4fd9af-718d-44cf-976d-e6c31a06df3b" providerId="ADAL" clId="{F641F6D5-8645-4D37-A66A-700C4179D7A9}" dt="2024-07-10T18:11:11.398" v="16" actId="2711"/>
          <ac:spMkLst>
            <pc:docMk/>
            <pc:sldMk cId="3971971551" sldId="302"/>
            <ac:spMk id="6" creationId="{E3010965-B5A3-EE1B-F87D-D74636F528BF}"/>
          </ac:spMkLst>
        </pc:spChg>
        <pc:spChg chg="add mod">
          <ac:chgData name="Osorio Opry, Ray, A" userId="1a4fd9af-718d-44cf-976d-e6c31a06df3b" providerId="ADAL" clId="{F641F6D5-8645-4D37-A66A-700C4179D7A9}" dt="2024-07-10T18:10:45.905" v="14" actId="1076"/>
          <ac:spMkLst>
            <pc:docMk/>
            <pc:sldMk cId="3971971551" sldId="302"/>
            <ac:spMk id="7" creationId="{9D81CD8B-BE08-953A-9D12-E64172454B02}"/>
          </ac:spMkLst>
        </pc:spChg>
      </pc:sldChg>
      <pc:sldChg chg="modSp mod">
        <pc:chgData name="Osorio Opry, Ray, A" userId="1a4fd9af-718d-44cf-976d-e6c31a06df3b" providerId="ADAL" clId="{F641F6D5-8645-4D37-A66A-700C4179D7A9}" dt="2024-07-10T18:25:39.263" v="107" actId="255"/>
        <pc:sldMkLst>
          <pc:docMk/>
          <pc:sldMk cId="1952911870" sldId="303"/>
        </pc:sldMkLst>
        <pc:spChg chg="mod">
          <ac:chgData name="Osorio Opry, Ray, A" userId="1a4fd9af-718d-44cf-976d-e6c31a06df3b" providerId="ADAL" clId="{F641F6D5-8645-4D37-A66A-700C4179D7A9}" dt="2024-07-10T18:25:39.263" v="107" actId="255"/>
          <ac:spMkLst>
            <pc:docMk/>
            <pc:sldMk cId="1952911870" sldId="303"/>
            <ac:spMk id="6" creationId="{017EB604-852A-6D0A-1004-9735CA498CAB}"/>
          </ac:spMkLst>
        </pc:spChg>
      </pc:sldChg>
      <pc:sldChg chg="addSp delSp modSp mod">
        <pc:chgData name="Osorio Opry, Ray, A" userId="1a4fd9af-718d-44cf-976d-e6c31a06df3b" providerId="ADAL" clId="{F641F6D5-8645-4D37-A66A-700C4179D7A9}" dt="2024-07-10T18:35:16.909" v="189" actId="207"/>
        <pc:sldMkLst>
          <pc:docMk/>
          <pc:sldMk cId="322022291" sldId="304"/>
        </pc:sldMkLst>
        <pc:spChg chg="mod">
          <ac:chgData name="Osorio Opry, Ray, A" userId="1a4fd9af-718d-44cf-976d-e6c31a06df3b" providerId="ADAL" clId="{F641F6D5-8645-4D37-A66A-700C4179D7A9}" dt="2024-07-10T18:27:09.180" v="117" actId="1076"/>
          <ac:spMkLst>
            <pc:docMk/>
            <pc:sldMk cId="322022291" sldId="304"/>
            <ac:spMk id="6" creationId="{AFA30067-4BD2-E09F-D9E9-AD2CE35E799E}"/>
          </ac:spMkLst>
        </pc:spChg>
        <pc:spChg chg="add del mod">
          <ac:chgData name="Osorio Opry, Ray, A" userId="1a4fd9af-718d-44cf-976d-e6c31a06df3b" providerId="ADAL" clId="{F641F6D5-8645-4D37-A66A-700C4179D7A9}" dt="2024-07-10T18:33:28.049" v="125" actId="478"/>
          <ac:spMkLst>
            <pc:docMk/>
            <pc:sldMk cId="322022291" sldId="304"/>
            <ac:spMk id="9" creationId="{70816C11-2FE4-61C3-4EFC-8B7369DA4D33}"/>
          </ac:spMkLst>
        </pc:spChg>
        <pc:spChg chg="add mod">
          <ac:chgData name="Osorio Opry, Ray, A" userId="1a4fd9af-718d-44cf-976d-e6c31a06df3b" providerId="ADAL" clId="{F641F6D5-8645-4D37-A66A-700C4179D7A9}" dt="2024-07-10T18:35:00.558" v="154" actId="114"/>
          <ac:spMkLst>
            <pc:docMk/>
            <pc:sldMk cId="322022291" sldId="304"/>
            <ac:spMk id="13" creationId="{6033C499-E4CE-2682-94B4-E3B91695516C}"/>
          </ac:spMkLst>
        </pc:spChg>
        <pc:picChg chg="add del mod">
          <ac:chgData name="Osorio Opry, Ray, A" userId="1a4fd9af-718d-44cf-976d-e6c31a06df3b" providerId="ADAL" clId="{F641F6D5-8645-4D37-A66A-700C4179D7A9}" dt="2024-07-10T18:32:57.238" v="121" actId="478"/>
          <ac:picMkLst>
            <pc:docMk/>
            <pc:sldMk cId="322022291" sldId="304"/>
            <ac:picMk id="7" creationId="{BB0BB5DA-E325-982C-5191-F6332B89EE8D}"/>
          </ac:picMkLst>
        </pc:picChg>
        <pc:picChg chg="add del mod">
          <ac:chgData name="Osorio Opry, Ray, A" userId="1a4fd9af-718d-44cf-976d-e6c31a06df3b" providerId="ADAL" clId="{F641F6D5-8645-4D37-A66A-700C4179D7A9}" dt="2024-07-10T18:33:29.201" v="126" actId="478"/>
          <ac:picMkLst>
            <pc:docMk/>
            <pc:sldMk cId="322022291" sldId="304"/>
            <ac:picMk id="8" creationId="{C014419C-EFE0-D419-9CDF-8862145E530E}"/>
          </ac:picMkLst>
        </pc:picChg>
        <pc:picChg chg="add del mod">
          <ac:chgData name="Osorio Opry, Ray, A" userId="1a4fd9af-718d-44cf-976d-e6c31a06df3b" providerId="ADAL" clId="{F641F6D5-8645-4D37-A66A-700C4179D7A9}" dt="2024-07-10T18:33:44.332" v="128" actId="478"/>
          <ac:picMkLst>
            <pc:docMk/>
            <pc:sldMk cId="322022291" sldId="304"/>
            <ac:picMk id="10" creationId="{6D7A5FC1-5AAF-093B-00D7-EA39C3CA98E9}"/>
          </ac:picMkLst>
        </pc:picChg>
        <pc:picChg chg="add mod">
          <ac:chgData name="Osorio Opry, Ray, A" userId="1a4fd9af-718d-44cf-976d-e6c31a06df3b" providerId="ADAL" clId="{F641F6D5-8645-4D37-A66A-700C4179D7A9}" dt="2024-07-10T18:35:16.909" v="189" actId="207"/>
          <ac:picMkLst>
            <pc:docMk/>
            <pc:sldMk cId="322022291" sldId="304"/>
            <ac:picMk id="12" creationId="{D2F2A67D-8D54-21A4-E828-301033C2D03B}"/>
          </ac:picMkLst>
        </pc:picChg>
      </pc:sldChg>
      <pc:sldChg chg="addSp delSp modSp add mod">
        <pc:chgData name="Osorio Opry, Ray, A" userId="1a4fd9af-718d-44cf-976d-e6c31a06df3b" providerId="ADAL" clId="{F641F6D5-8645-4D37-A66A-700C4179D7A9}" dt="2024-07-10T18:36:53.554" v="191" actId="692"/>
        <pc:sldMkLst>
          <pc:docMk/>
          <pc:sldMk cId="29459129" sldId="305"/>
        </pc:sldMkLst>
        <pc:spChg chg="del">
          <ac:chgData name="Osorio Opry, Ray, A" userId="1a4fd9af-718d-44cf-976d-e6c31a06df3b" providerId="ADAL" clId="{F641F6D5-8645-4D37-A66A-700C4179D7A9}" dt="2024-07-10T18:11:59.779" v="18" actId="478"/>
          <ac:spMkLst>
            <pc:docMk/>
            <pc:sldMk cId="29459129" sldId="305"/>
            <ac:spMk id="2" creationId="{F531D838-53AE-3467-4CCE-40D1A2AA4DEE}"/>
          </ac:spMkLst>
        </pc:spChg>
        <pc:spChg chg="del">
          <ac:chgData name="Osorio Opry, Ray, A" userId="1a4fd9af-718d-44cf-976d-e6c31a06df3b" providerId="ADAL" clId="{F641F6D5-8645-4D37-A66A-700C4179D7A9}" dt="2024-07-10T18:12:00.747" v="19" actId="478"/>
          <ac:spMkLst>
            <pc:docMk/>
            <pc:sldMk cId="29459129" sldId="305"/>
            <ac:spMk id="3" creationId="{44427B3B-E496-E59E-B227-961FE819D7E2}"/>
          </ac:spMkLst>
        </pc:spChg>
        <pc:spChg chg="add del mod">
          <ac:chgData name="Osorio Opry, Ray, A" userId="1a4fd9af-718d-44cf-976d-e6c31a06df3b" providerId="ADAL" clId="{F641F6D5-8645-4D37-A66A-700C4179D7A9}" dt="2024-07-10T18:24:06.629" v="102" actId="242"/>
          <ac:spMkLst>
            <pc:docMk/>
            <pc:sldMk cId="29459129" sldId="305"/>
            <ac:spMk id="5" creationId="{AF41B382-B2B1-33F2-55FA-AA01C1878E44}"/>
          </ac:spMkLst>
        </pc:spChg>
        <pc:spChg chg="add del mod">
          <ac:chgData name="Osorio Opry, Ray, A" userId="1a4fd9af-718d-44cf-976d-e6c31a06df3b" providerId="ADAL" clId="{F641F6D5-8645-4D37-A66A-700C4179D7A9}" dt="2024-07-10T18:22:26.195" v="84" actId="692"/>
          <ac:spMkLst>
            <pc:docMk/>
            <pc:sldMk cId="29459129" sldId="305"/>
            <ac:spMk id="6" creationId="{E990C45E-5D94-E7F4-1695-6024EFDD315D}"/>
          </ac:spMkLst>
        </pc:spChg>
        <pc:graphicFrameChg chg="add del mod modGraphic">
          <ac:chgData name="Osorio Opry, Ray, A" userId="1a4fd9af-718d-44cf-976d-e6c31a06df3b" providerId="ADAL" clId="{F641F6D5-8645-4D37-A66A-700C4179D7A9}" dt="2024-07-10T18:21:21.323" v="76" actId="12385"/>
          <ac:graphicFrameMkLst>
            <pc:docMk/>
            <pc:sldMk cId="29459129" sldId="305"/>
            <ac:graphicFrameMk id="7" creationId="{F30A9155-5938-0043-1056-1441D01A124E}"/>
          </ac:graphicFrameMkLst>
        </pc:graphicFrameChg>
        <pc:graphicFrameChg chg="add del">
          <ac:chgData name="Osorio Opry, Ray, A" userId="1a4fd9af-718d-44cf-976d-e6c31a06df3b" providerId="ADAL" clId="{F641F6D5-8645-4D37-A66A-700C4179D7A9}" dt="2024-07-10T18:16:27.305" v="53" actId="478"/>
          <ac:graphicFrameMkLst>
            <pc:docMk/>
            <pc:sldMk cId="29459129" sldId="305"/>
            <ac:graphicFrameMk id="8" creationId="{CD437BAA-335E-B88E-52E5-962608482058}"/>
          </ac:graphicFrameMkLst>
        </pc:graphicFrameChg>
        <pc:picChg chg="add mod">
          <ac:chgData name="Osorio Opry, Ray, A" userId="1a4fd9af-718d-44cf-976d-e6c31a06df3b" providerId="ADAL" clId="{F641F6D5-8645-4D37-A66A-700C4179D7A9}" dt="2024-07-10T18:36:53.554" v="191" actId="692"/>
          <ac:picMkLst>
            <pc:docMk/>
            <pc:sldMk cId="29459129" sldId="305"/>
            <ac:picMk id="9" creationId="{B60D6171-BE4F-7725-CDB4-253B36678A28}"/>
          </ac:picMkLst>
        </pc:picChg>
      </pc:sldChg>
      <pc:sldChg chg="modSp add mod">
        <pc:chgData name="Osorio Opry, Ray, A" userId="1a4fd9af-718d-44cf-976d-e6c31a06df3b" providerId="ADAL" clId="{F641F6D5-8645-4D37-A66A-700C4179D7A9}" dt="2024-07-10T18:37:10.954" v="194" actId="207"/>
        <pc:sldMkLst>
          <pc:docMk/>
          <pc:sldMk cId="2660709455" sldId="306"/>
        </pc:sldMkLst>
        <pc:spChg chg="mod">
          <ac:chgData name="Osorio Opry, Ray, A" userId="1a4fd9af-718d-44cf-976d-e6c31a06df3b" providerId="ADAL" clId="{F641F6D5-8645-4D37-A66A-700C4179D7A9}" dt="2024-07-10T18:37:04.433" v="193" actId="1076"/>
          <ac:spMkLst>
            <pc:docMk/>
            <pc:sldMk cId="2660709455" sldId="306"/>
            <ac:spMk id="2" creationId="{F531D838-53AE-3467-4CCE-40D1A2AA4DEE}"/>
          </ac:spMkLst>
        </pc:spChg>
        <pc:spChg chg="mod">
          <ac:chgData name="Osorio Opry, Ray, A" userId="1a4fd9af-718d-44cf-976d-e6c31a06df3b" providerId="ADAL" clId="{F641F6D5-8645-4D37-A66A-700C4179D7A9}" dt="2024-07-10T18:37:10.954" v="194" actId="207"/>
          <ac:spMkLst>
            <pc:docMk/>
            <pc:sldMk cId="2660709455" sldId="306"/>
            <ac:spMk id="3" creationId="{44427B3B-E496-E59E-B227-961FE819D7E2}"/>
          </ac:spMkLst>
        </pc:spChg>
      </pc:sldChg>
      <pc:sldChg chg="add">
        <pc:chgData name="Osorio Opry, Ray, A" userId="1a4fd9af-718d-44cf-976d-e6c31a06df3b" providerId="ADAL" clId="{F641F6D5-8645-4D37-A66A-700C4179D7A9}" dt="2024-07-10T18:42:26.436" v="195" actId="2890"/>
        <pc:sldMkLst>
          <pc:docMk/>
          <pc:sldMk cId="2093572715" sldId="307"/>
        </pc:sldMkLst>
      </pc:sldChg>
    </pc:docChg>
  </pc:docChgLst>
  <pc:docChgLst>
    <pc:chgData name="Blaser, Brittni, M" userId="ab8ae7fd-e6df-48d6-86cd-af9539ddb386" providerId="ADAL" clId="{58A6F117-73DC-469A-91A2-2716D6C4B74E}"/>
    <pc:docChg chg="custSel delSld modSld">
      <pc:chgData name="Blaser, Brittni, M" userId="ab8ae7fd-e6df-48d6-86cd-af9539ddb386" providerId="ADAL" clId="{58A6F117-73DC-469A-91A2-2716D6C4B74E}" dt="2024-07-30T14:57:52.628" v="98" actId="2696"/>
      <pc:docMkLst>
        <pc:docMk/>
      </pc:docMkLst>
      <pc:sldChg chg="modSp mod">
        <pc:chgData name="Blaser, Brittni, M" userId="ab8ae7fd-e6df-48d6-86cd-af9539ddb386" providerId="ADAL" clId="{58A6F117-73DC-469A-91A2-2716D6C4B74E}" dt="2024-07-30T14:57:36.511" v="97" actId="20577"/>
        <pc:sldMkLst>
          <pc:docMk/>
          <pc:sldMk cId="29459129" sldId="305"/>
        </pc:sldMkLst>
        <pc:graphicFrameChg chg="mod modGraphic">
          <ac:chgData name="Blaser, Brittni, M" userId="ab8ae7fd-e6df-48d6-86cd-af9539ddb386" providerId="ADAL" clId="{58A6F117-73DC-469A-91A2-2716D6C4B74E}" dt="2024-07-30T14:57:36.511" v="97" actId="20577"/>
          <ac:graphicFrameMkLst>
            <pc:docMk/>
            <pc:sldMk cId="29459129" sldId="305"/>
            <ac:graphicFrameMk id="8" creationId="{7D080163-D042-1534-366B-087903A85F43}"/>
          </ac:graphicFrameMkLst>
        </pc:graphicFrameChg>
      </pc:sldChg>
      <pc:sldChg chg="del">
        <pc:chgData name="Blaser, Brittni, M" userId="ab8ae7fd-e6df-48d6-86cd-af9539ddb386" providerId="ADAL" clId="{58A6F117-73DC-469A-91A2-2716D6C4B74E}" dt="2024-07-30T14:57:52.628" v="98" actId="2696"/>
        <pc:sldMkLst>
          <pc:docMk/>
          <pc:sldMk cId="2093572715" sldId="307"/>
        </pc:sldMkLst>
      </pc:sldChg>
      <pc:sldChg chg="modSp mod">
        <pc:chgData name="Blaser, Brittni, M" userId="ab8ae7fd-e6df-48d6-86cd-af9539ddb386" providerId="ADAL" clId="{58A6F117-73DC-469A-91A2-2716D6C4B74E}" dt="2024-07-30T14:56:10.308" v="76" actId="27636"/>
        <pc:sldMkLst>
          <pc:docMk/>
          <pc:sldMk cId="3763900709" sldId="336"/>
        </pc:sldMkLst>
        <pc:spChg chg="mod">
          <ac:chgData name="Blaser, Brittni, M" userId="ab8ae7fd-e6df-48d6-86cd-af9539ddb386" providerId="ADAL" clId="{58A6F117-73DC-469A-91A2-2716D6C4B74E}" dt="2024-07-30T14:56:10.308" v="76" actId="27636"/>
          <ac:spMkLst>
            <pc:docMk/>
            <pc:sldMk cId="3763900709" sldId="336"/>
            <ac:spMk id="4" creationId="{C9171416-5A10-771C-346E-794B088535DC}"/>
          </ac:spMkLst>
        </pc:spChg>
      </pc:sldChg>
      <pc:sldChg chg="del">
        <pc:chgData name="Blaser, Brittni, M" userId="ab8ae7fd-e6df-48d6-86cd-af9539ddb386" providerId="ADAL" clId="{58A6F117-73DC-469A-91A2-2716D6C4B74E}" dt="2024-07-29T14:08:21.040" v="0" actId="2696"/>
        <pc:sldMkLst>
          <pc:docMk/>
          <pc:sldMk cId="4048452829" sldId="336"/>
        </pc:sldMkLst>
      </pc:sldChg>
    </pc:docChg>
  </pc:docChgLst>
  <pc:docChgLst>
    <pc:chgData name="Osorio Opry, Ray, A" userId="1a4fd9af-718d-44cf-976d-e6c31a06df3b" providerId="ADAL" clId="{9E804546-C70B-4E79-961E-43C76BF3EE59}"/>
    <pc:docChg chg="undo custSel addSld modSld">
      <pc:chgData name="Osorio Opry, Ray, A" userId="1a4fd9af-718d-44cf-976d-e6c31a06df3b" providerId="ADAL" clId="{9E804546-C70B-4E79-961E-43C76BF3EE59}" dt="2024-07-10T20:21:09.230" v="118" actId="207"/>
      <pc:docMkLst>
        <pc:docMk/>
      </pc:docMkLst>
      <pc:sldChg chg="modSp mod">
        <pc:chgData name="Osorio Opry, Ray, A" userId="1a4fd9af-718d-44cf-976d-e6c31a06df3b" providerId="ADAL" clId="{9E804546-C70B-4E79-961E-43C76BF3EE59}" dt="2024-07-10T20:12:08.688" v="0"/>
        <pc:sldMkLst>
          <pc:docMk/>
          <pc:sldMk cId="2660709455" sldId="306"/>
        </pc:sldMkLst>
        <pc:spChg chg="mod">
          <ac:chgData name="Osorio Opry, Ray, A" userId="1a4fd9af-718d-44cf-976d-e6c31a06df3b" providerId="ADAL" clId="{9E804546-C70B-4E79-961E-43C76BF3EE59}" dt="2024-07-10T20:12:08.688" v="0"/>
          <ac:spMkLst>
            <pc:docMk/>
            <pc:sldMk cId="2660709455" sldId="306"/>
            <ac:spMk id="3" creationId="{44427B3B-E496-E59E-B227-961FE819D7E2}"/>
          </ac:spMkLst>
        </pc:spChg>
      </pc:sldChg>
      <pc:sldChg chg="modSp mod modNotesTx">
        <pc:chgData name="Osorio Opry, Ray, A" userId="1a4fd9af-718d-44cf-976d-e6c31a06df3b" providerId="ADAL" clId="{9E804546-C70B-4E79-961E-43C76BF3EE59}" dt="2024-07-10T20:16:02.339" v="69" actId="20577"/>
        <pc:sldMkLst>
          <pc:docMk/>
          <pc:sldMk cId="2093572715" sldId="307"/>
        </pc:sldMkLst>
        <pc:spChg chg="mod">
          <ac:chgData name="Osorio Opry, Ray, A" userId="1a4fd9af-718d-44cf-976d-e6c31a06df3b" providerId="ADAL" clId="{9E804546-C70B-4E79-961E-43C76BF3EE59}" dt="2024-07-10T20:12:20.409" v="5" actId="20577"/>
          <ac:spMkLst>
            <pc:docMk/>
            <pc:sldMk cId="2093572715" sldId="307"/>
            <ac:spMk id="2" creationId="{F531D838-53AE-3467-4CCE-40D1A2AA4DEE}"/>
          </ac:spMkLst>
        </pc:spChg>
        <pc:spChg chg="mod">
          <ac:chgData name="Osorio Opry, Ray, A" userId="1a4fd9af-718d-44cf-976d-e6c31a06df3b" providerId="ADAL" clId="{9E804546-C70B-4E79-961E-43C76BF3EE59}" dt="2024-07-10T20:13:50.075" v="19" actId="5793"/>
          <ac:spMkLst>
            <pc:docMk/>
            <pc:sldMk cId="2093572715" sldId="307"/>
            <ac:spMk id="3" creationId="{44427B3B-E496-E59E-B227-961FE819D7E2}"/>
          </ac:spMkLst>
        </pc:spChg>
      </pc:sldChg>
      <pc:sldChg chg="addSp delSp modSp add mod">
        <pc:chgData name="Osorio Opry, Ray, A" userId="1a4fd9af-718d-44cf-976d-e6c31a06df3b" providerId="ADAL" clId="{9E804546-C70B-4E79-961E-43C76BF3EE59}" dt="2024-07-10T20:14:34.669" v="29"/>
        <pc:sldMkLst>
          <pc:docMk/>
          <pc:sldMk cId="2184779436" sldId="308"/>
        </pc:sldMkLst>
        <pc:spChg chg="mod">
          <ac:chgData name="Osorio Opry, Ray, A" userId="1a4fd9af-718d-44cf-976d-e6c31a06df3b" providerId="ADAL" clId="{9E804546-C70B-4E79-961E-43C76BF3EE59}" dt="2024-07-10T20:14:13.799" v="23"/>
          <ac:spMkLst>
            <pc:docMk/>
            <pc:sldMk cId="2184779436" sldId="308"/>
            <ac:spMk id="2" creationId="{F531D838-53AE-3467-4CCE-40D1A2AA4DEE}"/>
          </ac:spMkLst>
        </pc:spChg>
        <pc:spChg chg="del">
          <ac:chgData name="Osorio Opry, Ray, A" userId="1a4fd9af-718d-44cf-976d-e6c31a06df3b" providerId="ADAL" clId="{9E804546-C70B-4E79-961E-43C76BF3EE59}" dt="2024-07-10T20:14:28.094" v="26" actId="478"/>
          <ac:spMkLst>
            <pc:docMk/>
            <pc:sldMk cId="2184779436" sldId="308"/>
            <ac:spMk id="3" creationId="{44427B3B-E496-E59E-B227-961FE819D7E2}"/>
          </ac:spMkLst>
        </pc:spChg>
        <pc:spChg chg="add del mod">
          <ac:chgData name="Osorio Opry, Ray, A" userId="1a4fd9af-718d-44cf-976d-e6c31a06df3b" providerId="ADAL" clId="{9E804546-C70B-4E79-961E-43C76BF3EE59}" dt="2024-07-10T20:14:30.905" v="28" actId="478"/>
          <ac:spMkLst>
            <pc:docMk/>
            <pc:sldMk cId="2184779436" sldId="308"/>
            <ac:spMk id="7" creationId="{59FDAD4B-1CEE-3676-C774-5103130D7B46}"/>
          </ac:spMkLst>
        </pc:spChg>
        <pc:graphicFrameChg chg="add del mod">
          <ac:chgData name="Osorio Opry, Ray, A" userId="1a4fd9af-718d-44cf-976d-e6c31a06df3b" providerId="ADAL" clId="{9E804546-C70B-4E79-961E-43C76BF3EE59}" dt="2024-07-10T20:14:26.904" v="25"/>
          <ac:graphicFrameMkLst>
            <pc:docMk/>
            <pc:sldMk cId="2184779436" sldId="308"/>
            <ac:graphicFrameMk id="5" creationId="{33294452-00E2-A904-AA5D-89662DD77048}"/>
          </ac:graphicFrameMkLst>
        </pc:graphicFrameChg>
        <pc:graphicFrameChg chg="add mod">
          <ac:chgData name="Osorio Opry, Ray, A" userId="1a4fd9af-718d-44cf-976d-e6c31a06df3b" providerId="ADAL" clId="{9E804546-C70B-4E79-961E-43C76BF3EE59}" dt="2024-07-10T20:14:34.669" v="29"/>
          <ac:graphicFrameMkLst>
            <pc:docMk/>
            <pc:sldMk cId="2184779436" sldId="308"/>
            <ac:graphicFrameMk id="8" creationId="{AD961F2B-DE21-741C-D33A-B35299F3F5CE}"/>
          </ac:graphicFrameMkLst>
        </pc:graphicFrameChg>
      </pc:sldChg>
      <pc:sldChg chg="addSp delSp modSp add mod modNotesTx">
        <pc:chgData name="Osorio Opry, Ray, A" userId="1a4fd9af-718d-44cf-976d-e6c31a06df3b" providerId="ADAL" clId="{9E804546-C70B-4E79-961E-43C76BF3EE59}" dt="2024-07-10T20:15:43.299" v="38"/>
        <pc:sldMkLst>
          <pc:docMk/>
          <pc:sldMk cId="252234864" sldId="309"/>
        </pc:sldMkLst>
        <pc:spChg chg="mod">
          <ac:chgData name="Osorio Opry, Ray, A" userId="1a4fd9af-718d-44cf-976d-e6c31a06df3b" providerId="ADAL" clId="{9E804546-C70B-4E79-961E-43C76BF3EE59}" dt="2024-07-10T20:15:33.124" v="37" actId="1076"/>
          <ac:spMkLst>
            <pc:docMk/>
            <pc:sldMk cId="252234864" sldId="309"/>
            <ac:spMk id="2" creationId="{F531D838-53AE-3467-4CCE-40D1A2AA4DEE}"/>
          </ac:spMkLst>
        </pc:spChg>
        <pc:graphicFrameChg chg="add mod">
          <ac:chgData name="Osorio Opry, Ray, A" userId="1a4fd9af-718d-44cf-976d-e6c31a06df3b" providerId="ADAL" clId="{9E804546-C70B-4E79-961E-43C76BF3EE59}" dt="2024-07-10T20:15:27.320" v="36"/>
          <ac:graphicFrameMkLst>
            <pc:docMk/>
            <pc:sldMk cId="252234864" sldId="309"/>
            <ac:graphicFrameMk id="3" creationId="{A5524656-B6D3-04F0-1A8C-58C617E6F30B}"/>
          </ac:graphicFrameMkLst>
        </pc:graphicFrameChg>
        <pc:graphicFrameChg chg="del">
          <ac:chgData name="Osorio Opry, Ray, A" userId="1a4fd9af-718d-44cf-976d-e6c31a06df3b" providerId="ADAL" clId="{9E804546-C70B-4E79-961E-43C76BF3EE59}" dt="2024-07-10T20:15:00.496" v="31" actId="478"/>
          <ac:graphicFrameMkLst>
            <pc:docMk/>
            <pc:sldMk cId="252234864" sldId="309"/>
            <ac:graphicFrameMk id="8" creationId="{AD961F2B-DE21-741C-D33A-B35299F3F5CE}"/>
          </ac:graphicFrameMkLst>
        </pc:graphicFrameChg>
      </pc:sldChg>
      <pc:sldChg chg="addSp delSp modSp add mod modNotesTx">
        <pc:chgData name="Osorio Opry, Ray, A" userId="1a4fd9af-718d-44cf-976d-e6c31a06df3b" providerId="ADAL" clId="{9E804546-C70B-4E79-961E-43C76BF3EE59}" dt="2024-07-10T20:17:40.152" v="91" actId="20577"/>
        <pc:sldMkLst>
          <pc:docMk/>
          <pc:sldMk cId="3486020536" sldId="310"/>
        </pc:sldMkLst>
        <pc:spChg chg="mod">
          <ac:chgData name="Osorio Opry, Ray, A" userId="1a4fd9af-718d-44cf-976d-e6c31a06df3b" providerId="ADAL" clId="{9E804546-C70B-4E79-961E-43C76BF3EE59}" dt="2024-07-10T20:16:26.843" v="72" actId="27636"/>
          <ac:spMkLst>
            <pc:docMk/>
            <pc:sldMk cId="3486020536" sldId="310"/>
            <ac:spMk id="2" creationId="{F531D838-53AE-3467-4CCE-40D1A2AA4DEE}"/>
          </ac:spMkLst>
        </pc:spChg>
        <pc:graphicFrameChg chg="del">
          <ac:chgData name="Osorio Opry, Ray, A" userId="1a4fd9af-718d-44cf-976d-e6c31a06df3b" providerId="ADAL" clId="{9E804546-C70B-4E79-961E-43C76BF3EE59}" dt="2024-07-10T20:16:35.774" v="73" actId="478"/>
          <ac:graphicFrameMkLst>
            <pc:docMk/>
            <pc:sldMk cId="3486020536" sldId="310"/>
            <ac:graphicFrameMk id="3" creationId="{A5524656-B6D3-04F0-1A8C-58C617E6F30B}"/>
          </ac:graphicFrameMkLst>
        </pc:graphicFrameChg>
        <pc:graphicFrameChg chg="add mod">
          <ac:chgData name="Osorio Opry, Ray, A" userId="1a4fd9af-718d-44cf-976d-e6c31a06df3b" providerId="ADAL" clId="{9E804546-C70B-4E79-961E-43C76BF3EE59}" dt="2024-07-10T20:16:44.075" v="75" actId="1076"/>
          <ac:graphicFrameMkLst>
            <pc:docMk/>
            <pc:sldMk cId="3486020536" sldId="310"/>
            <ac:graphicFrameMk id="5" creationId="{6547F50A-4480-28EB-7004-39B13308DEA2}"/>
          </ac:graphicFrameMkLst>
        </pc:graphicFrameChg>
      </pc:sldChg>
      <pc:sldChg chg="addSp delSp modSp add mod">
        <pc:chgData name="Osorio Opry, Ray, A" userId="1a4fd9af-718d-44cf-976d-e6c31a06df3b" providerId="ADAL" clId="{9E804546-C70B-4E79-961E-43C76BF3EE59}" dt="2024-07-10T20:21:09.230" v="118" actId="207"/>
        <pc:sldMkLst>
          <pc:docMk/>
          <pc:sldMk cId="1992818284" sldId="311"/>
        </pc:sldMkLst>
        <pc:spChg chg="del mod">
          <ac:chgData name="Osorio Opry, Ray, A" userId="1a4fd9af-718d-44cf-976d-e6c31a06df3b" providerId="ADAL" clId="{9E804546-C70B-4E79-961E-43C76BF3EE59}" dt="2024-07-10T20:18:37.937" v="100" actId="478"/>
          <ac:spMkLst>
            <pc:docMk/>
            <pc:sldMk cId="1992818284" sldId="311"/>
            <ac:spMk id="2" creationId="{F531D838-53AE-3467-4CCE-40D1A2AA4DEE}"/>
          </ac:spMkLst>
        </pc:spChg>
        <pc:spChg chg="add del mod">
          <ac:chgData name="Osorio Opry, Ray, A" userId="1a4fd9af-718d-44cf-976d-e6c31a06df3b" providerId="ADAL" clId="{9E804546-C70B-4E79-961E-43C76BF3EE59}" dt="2024-07-10T20:18:40.664" v="102" actId="478"/>
          <ac:spMkLst>
            <pc:docMk/>
            <pc:sldMk cId="1992818284" sldId="311"/>
            <ac:spMk id="3" creationId="{4F433962-57BF-8CCF-5433-5B899FDF81F6}"/>
          </ac:spMkLst>
        </pc:spChg>
        <pc:spChg chg="add del mod">
          <ac:chgData name="Osorio Opry, Ray, A" userId="1a4fd9af-718d-44cf-976d-e6c31a06df3b" providerId="ADAL" clId="{9E804546-C70B-4E79-961E-43C76BF3EE59}" dt="2024-07-10T20:18:39.532" v="101" actId="478"/>
          <ac:spMkLst>
            <pc:docMk/>
            <pc:sldMk cId="1992818284" sldId="311"/>
            <ac:spMk id="7" creationId="{62A889F7-78D4-8C75-FB47-AC1ECB1E3D57}"/>
          </ac:spMkLst>
        </pc:spChg>
        <pc:spChg chg="add del mod">
          <ac:chgData name="Osorio Opry, Ray, A" userId="1a4fd9af-718d-44cf-976d-e6c31a06df3b" providerId="ADAL" clId="{9E804546-C70B-4E79-961E-43C76BF3EE59}" dt="2024-07-10T20:18:49.336" v="104"/>
          <ac:spMkLst>
            <pc:docMk/>
            <pc:sldMk cId="1992818284" sldId="311"/>
            <ac:spMk id="8" creationId="{145C45E9-B496-B083-AF80-C761F9A5861A}"/>
          </ac:spMkLst>
        </pc:spChg>
        <pc:spChg chg="add del mod">
          <ac:chgData name="Osorio Opry, Ray, A" userId="1a4fd9af-718d-44cf-976d-e6c31a06df3b" providerId="ADAL" clId="{9E804546-C70B-4E79-961E-43C76BF3EE59}" dt="2024-07-10T20:18:49.336" v="104"/>
          <ac:spMkLst>
            <pc:docMk/>
            <pc:sldMk cId="1992818284" sldId="311"/>
            <ac:spMk id="10" creationId="{6620BCF1-8FD0-A57D-F61D-A706A2AA09A6}"/>
          </ac:spMkLst>
        </pc:spChg>
        <pc:spChg chg="add mod">
          <ac:chgData name="Osorio Opry, Ray, A" userId="1a4fd9af-718d-44cf-976d-e6c31a06df3b" providerId="ADAL" clId="{9E804546-C70B-4E79-961E-43C76BF3EE59}" dt="2024-07-10T20:20:23.304" v="113" actId="2711"/>
          <ac:spMkLst>
            <pc:docMk/>
            <pc:sldMk cId="1992818284" sldId="311"/>
            <ac:spMk id="11" creationId="{E4B9CC3C-6794-158D-C9DD-9CFF76B3A76B}"/>
          </ac:spMkLst>
        </pc:spChg>
        <pc:spChg chg="add mod">
          <ac:chgData name="Osorio Opry, Ray, A" userId="1a4fd9af-718d-44cf-976d-e6c31a06df3b" providerId="ADAL" clId="{9E804546-C70B-4E79-961E-43C76BF3EE59}" dt="2024-07-10T20:20:09.187" v="111" actId="207"/>
          <ac:spMkLst>
            <pc:docMk/>
            <pc:sldMk cId="1992818284" sldId="311"/>
            <ac:spMk id="13" creationId="{F8C13E16-4F9E-CCF2-BA3A-F73CBC09ADDA}"/>
          </ac:spMkLst>
        </pc:spChg>
        <pc:graphicFrameChg chg="del">
          <ac:chgData name="Osorio Opry, Ray, A" userId="1a4fd9af-718d-44cf-976d-e6c31a06df3b" providerId="ADAL" clId="{9E804546-C70B-4E79-961E-43C76BF3EE59}" dt="2024-07-10T20:17:57.868" v="93" actId="478"/>
          <ac:graphicFrameMkLst>
            <pc:docMk/>
            <pc:sldMk cId="1992818284" sldId="311"/>
            <ac:graphicFrameMk id="5" creationId="{6547F50A-4480-28EB-7004-39B13308DEA2}"/>
          </ac:graphicFrameMkLst>
        </pc:graphicFrameChg>
        <pc:graphicFrameChg chg="add del mod">
          <ac:chgData name="Osorio Opry, Ray, A" userId="1a4fd9af-718d-44cf-976d-e6c31a06df3b" providerId="ADAL" clId="{9E804546-C70B-4E79-961E-43C76BF3EE59}" dt="2024-07-10T20:18:49.336" v="104"/>
          <ac:graphicFrameMkLst>
            <pc:docMk/>
            <pc:sldMk cId="1992818284" sldId="311"/>
            <ac:graphicFrameMk id="9" creationId="{07F1B8D2-1030-37D9-BB01-4AF9A048DAAB}"/>
          </ac:graphicFrameMkLst>
        </pc:graphicFrameChg>
        <pc:graphicFrameChg chg="add mod modGraphic">
          <ac:chgData name="Osorio Opry, Ray, A" userId="1a4fd9af-718d-44cf-976d-e6c31a06df3b" providerId="ADAL" clId="{9E804546-C70B-4E79-961E-43C76BF3EE59}" dt="2024-07-10T20:21:09.230" v="118" actId="207"/>
          <ac:graphicFrameMkLst>
            <pc:docMk/>
            <pc:sldMk cId="1992818284" sldId="311"/>
            <ac:graphicFrameMk id="12" creationId="{C79B1899-2FB8-DAF8-3F01-75D0235D494B}"/>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99DC0E-84BD-47C5-90B3-B9D0A22D320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FB3D8DC-2D46-4FA5-9E1F-283A8DB49ABA}">
      <dgm:prSet phldrT="[Text]" custT="1"/>
      <dgm:spPr>
        <a:solidFill>
          <a:schemeClr val="bg1"/>
        </a:solidFill>
        <a:ln w="28575">
          <a:solidFill>
            <a:schemeClr val="tx1"/>
          </a:solidFill>
        </a:ln>
      </dgm:spPr>
      <dgm:t>
        <a:bodyPr/>
        <a:lstStyle/>
        <a:p>
          <a:r>
            <a:rPr lang="en-US" sz="1800" dirty="0">
              <a:solidFill>
                <a:schemeClr val="tx1"/>
              </a:solidFill>
            </a:rPr>
            <a:t>Insert Objective </a:t>
          </a:r>
          <a:r>
            <a:rPr lang="en-US" sz="1800" i="1" dirty="0">
              <a:solidFill>
                <a:schemeClr val="tx1"/>
              </a:solidFill>
            </a:rPr>
            <a:t>[“Evaluate response protocols during a child abduction scenario”] </a:t>
          </a:r>
        </a:p>
      </dgm:t>
    </dgm:pt>
    <dgm:pt modelId="{5561B062-4FB9-4D0F-A1E3-1FE3AD050AF3}" type="parTrans" cxnId="{BEF5D4B9-B320-47D5-892D-CDD3812A33EE}">
      <dgm:prSet/>
      <dgm:spPr/>
      <dgm:t>
        <a:bodyPr/>
        <a:lstStyle/>
        <a:p>
          <a:endParaRPr lang="en-US"/>
        </a:p>
      </dgm:t>
    </dgm:pt>
    <dgm:pt modelId="{D752DEC4-1DCE-49B3-A98E-68E60AFDA21B}" type="sibTrans" cxnId="{BEF5D4B9-B320-47D5-892D-CDD3812A33EE}">
      <dgm:prSet/>
      <dgm:spPr/>
      <dgm:t>
        <a:bodyPr/>
        <a:lstStyle/>
        <a:p>
          <a:endParaRPr lang="en-US"/>
        </a:p>
      </dgm:t>
    </dgm:pt>
    <dgm:pt modelId="{54124AC0-E40A-4EB2-B2EC-B23D162C3EC4}">
      <dgm:prSet phldrT="[Text]" custT="1"/>
      <dgm:spPr>
        <a:solidFill>
          <a:schemeClr val="bg1"/>
        </a:solidFill>
        <a:ln w="28575">
          <a:solidFill>
            <a:schemeClr val="tx1"/>
          </a:solidFill>
        </a:ln>
      </dgm:spPr>
      <dgm:t>
        <a:bodyPr/>
        <a:lstStyle/>
        <a:p>
          <a:r>
            <a:rPr lang="en-US" sz="1800" dirty="0">
              <a:solidFill>
                <a:schemeClr val="tx1"/>
              </a:solidFill>
            </a:rPr>
            <a:t>Insert Objective</a:t>
          </a:r>
        </a:p>
      </dgm:t>
    </dgm:pt>
    <dgm:pt modelId="{3DB8BEB1-E8C4-4ED2-9880-D905D8171AE0}" type="parTrans" cxnId="{DD511014-3C14-4F34-B09F-62D6928C6449}">
      <dgm:prSet/>
      <dgm:spPr/>
      <dgm:t>
        <a:bodyPr/>
        <a:lstStyle/>
        <a:p>
          <a:endParaRPr lang="en-US"/>
        </a:p>
      </dgm:t>
    </dgm:pt>
    <dgm:pt modelId="{6B989802-5193-43F2-BDD0-F994E2F86B5B}" type="sibTrans" cxnId="{DD511014-3C14-4F34-B09F-62D6928C6449}">
      <dgm:prSet/>
      <dgm:spPr/>
      <dgm:t>
        <a:bodyPr/>
        <a:lstStyle/>
        <a:p>
          <a:endParaRPr lang="en-US"/>
        </a:p>
      </dgm:t>
    </dgm:pt>
    <dgm:pt modelId="{A5773C45-54BF-4718-AA30-5B56122D69E1}">
      <dgm:prSet phldrT="[Text]" custT="1"/>
      <dgm:spPr>
        <a:solidFill>
          <a:schemeClr val="bg1"/>
        </a:solidFill>
        <a:ln w="28575">
          <a:solidFill>
            <a:schemeClr val="tx1"/>
          </a:solidFill>
        </a:ln>
      </dgm:spPr>
      <dgm:t>
        <a:bodyPr/>
        <a:lstStyle/>
        <a:p>
          <a:r>
            <a:rPr lang="en-US" sz="1800" dirty="0">
              <a:solidFill>
                <a:schemeClr val="tx1"/>
              </a:solidFill>
            </a:rPr>
            <a:t>Insert Objective</a:t>
          </a:r>
        </a:p>
      </dgm:t>
    </dgm:pt>
    <dgm:pt modelId="{FABAD4E0-E040-4480-A6BF-5D71447576C1}" type="parTrans" cxnId="{9534095F-156F-4236-81A3-419ADDADE727}">
      <dgm:prSet/>
      <dgm:spPr/>
      <dgm:t>
        <a:bodyPr/>
        <a:lstStyle/>
        <a:p>
          <a:endParaRPr lang="en-US"/>
        </a:p>
      </dgm:t>
    </dgm:pt>
    <dgm:pt modelId="{3DD94F32-3E22-4328-A3EF-0F00C1113C70}" type="sibTrans" cxnId="{9534095F-156F-4236-81A3-419ADDADE727}">
      <dgm:prSet/>
      <dgm:spPr/>
      <dgm:t>
        <a:bodyPr/>
        <a:lstStyle/>
        <a:p>
          <a:endParaRPr lang="en-US"/>
        </a:p>
      </dgm:t>
    </dgm:pt>
    <dgm:pt modelId="{88F99DF1-3DD4-4E69-939C-46405EE3C009}">
      <dgm:prSet phldrT="[Text]" custT="1"/>
      <dgm:spPr>
        <a:solidFill>
          <a:schemeClr val="bg1"/>
        </a:solidFill>
        <a:ln w="28575">
          <a:solidFill>
            <a:schemeClr val="tx1"/>
          </a:solidFill>
        </a:ln>
      </dgm:spPr>
      <dgm:t>
        <a:bodyPr/>
        <a:lstStyle/>
        <a:p>
          <a:r>
            <a:rPr lang="en-US" sz="1800" dirty="0">
              <a:solidFill>
                <a:schemeClr val="tx1"/>
              </a:solidFill>
            </a:rPr>
            <a:t>Insert Objective</a:t>
          </a:r>
        </a:p>
      </dgm:t>
    </dgm:pt>
    <dgm:pt modelId="{8E5FC5D8-0EF1-4FFE-ACE8-5FE6DF7C90EA}" type="parTrans" cxnId="{2F290E0E-C508-493A-B32D-19885334995E}">
      <dgm:prSet/>
      <dgm:spPr/>
      <dgm:t>
        <a:bodyPr/>
        <a:lstStyle/>
        <a:p>
          <a:endParaRPr lang="en-US"/>
        </a:p>
      </dgm:t>
    </dgm:pt>
    <dgm:pt modelId="{F1FC81AE-72F1-4BED-99C5-8CAAA0EFAA93}" type="sibTrans" cxnId="{2F290E0E-C508-493A-B32D-19885334995E}">
      <dgm:prSet/>
      <dgm:spPr/>
      <dgm:t>
        <a:bodyPr/>
        <a:lstStyle/>
        <a:p>
          <a:endParaRPr lang="en-US"/>
        </a:p>
      </dgm:t>
    </dgm:pt>
    <dgm:pt modelId="{47B3D0DC-84B3-42D9-A5FF-DEB8AC669B0E}">
      <dgm:prSet phldrT="[Text]" custT="1"/>
      <dgm:spPr>
        <a:solidFill>
          <a:schemeClr val="bg1"/>
        </a:solidFill>
        <a:ln w="28575">
          <a:solidFill>
            <a:schemeClr val="tx1"/>
          </a:solidFill>
        </a:ln>
      </dgm:spPr>
      <dgm:t>
        <a:bodyPr/>
        <a:lstStyle/>
        <a:p>
          <a:r>
            <a:rPr lang="en-US" sz="1800" dirty="0">
              <a:solidFill>
                <a:schemeClr val="tx1"/>
              </a:solidFill>
            </a:rPr>
            <a:t>Insert Objective</a:t>
          </a:r>
        </a:p>
      </dgm:t>
    </dgm:pt>
    <dgm:pt modelId="{F53DC5D0-7965-4A1A-8DA1-BC84BBAD7E79}" type="parTrans" cxnId="{CB180009-213D-48C7-A9F1-391A6CDBD1FF}">
      <dgm:prSet/>
      <dgm:spPr/>
      <dgm:t>
        <a:bodyPr/>
        <a:lstStyle/>
        <a:p>
          <a:endParaRPr lang="en-US"/>
        </a:p>
      </dgm:t>
    </dgm:pt>
    <dgm:pt modelId="{4B445607-A139-4964-B5B3-501C013EF876}" type="sibTrans" cxnId="{CB180009-213D-48C7-A9F1-391A6CDBD1FF}">
      <dgm:prSet/>
      <dgm:spPr/>
      <dgm:t>
        <a:bodyPr/>
        <a:lstStyle/>
        <a:p>
          <a:endParaRPr lang="en-US"/>
        </a:p>
      </dgm:t>
    </dgm:pt>
    <dgm:pt modelId="{944A3A4B-99FC-4AEF-B3A6-A2E0E642952D}" type="pres">
      <dgm:prSet presAssocID="{6099DC0E-84BD-47C5-90B3-B9D0A22D320B}" presName="linear" presStyleCnt="0">
        <dgm:presLayoutVars>
          <dgm:animLvl val="lvl"/>
          <dgm:resizeHandles val="exact"/>
        </dgm:presLayoutVars>
      </dgm:prSet>
      <dgm:spPr/>
    </dgm:pt>
    <dgm:pt modelId="{3BF362B7-4222-4C23-95B1-CC0196A0DDB6}" type="pres">
      <dgm:prSet presAssocID="{9FB3D8DC-2D46-4FA5-9E1F-283A8DB49ABA}" presName="parentText" presStyleLbl="node1" presStyleIdx="0" presStyleCnt="5" custScaleY="83553" custLinFactNeighborY="-32673">
        <dgm:presLayoutVars>
          <dgm:chMax val="0"/>
          <dgm:bulletEnabled val="1"/>
        </dgm:presLayoutVars>
      </dgm:prSet>
      <dgm:spPr/>
    </dgm:pt>
    <dgm:pt modelId="{AEB1891D-AEDA-4BE4-A9E8-4AAF9E686524}" type="pres">
      <dgm:prSet presAssocID="{D752DEC4-1DCE-49B3-A98E-68E60AFDA21B}" presName="spacer" presStyleCnt="0"/>
      <dgm:spPr/>
    </dgm:pt>
    <dgm:pt modelId="{EE03863F-F008-4456-B39C-5AAE0E47387B}" type="pres">
      <dgm:prSet presAssocID="{54124AC0-E40A-4EB2-B2EC-B23D162C3EC4}" presName="parentText" presStyleLbl="node1" presStyleIdx="1" presStyleCnt="5" custScaleY="83553" custLinFactNeighborY="941">
        <dgm:presLayoutVars>
          <dgm:chMax val="0"/>
          <dgm:bulletEnabled val="1"/>
        </dgm:presLayoutVars>
      </dgm:prSet>
      <dgm:spPr/>
    </dgm:pt>
    <dgm:pt modelId="{67453F8F-4232-4023-876B-B7C25FC6D649}" type="pres">
      <dgm:prSet presAssocID="{6B989802-5193-43F2-BDD0-F994E2F86B5B}" presName="spacer" presStyleCnt="0"/>
      <dgm:spPr/>
    </dgm:pt>
    <dgm:pt modelId="{8DA00516-E0A3-43BD-B3C0-71F4063D6612}" type="pres">
      <dgm:prSet presAssocID="{88F99DF1-3DD4-4E69-939C-46405EE3C009}" presName="parentText" presStyleLbl="node1" presStyleIdx="2" presStyleCnt="5" custScaleY="83553">
        <dgm:presLayoutVars>
          <dgm:chMax val="0"/>
          <dgm:bulletEnabled val="1"/>
        </dgm:presLayoutVars>
      </dgm:prSet>
      <dgm:spPr/>
    </dgm:pt>
    <dgm:pt modelId="{C23D77FE-51EB-4977-8293-D45465124887}" type="pres">
      <dgm:prSet presAssocID="{F1FC81AE-72F1-4BED-99C5-8CAAA0EFAA93}" presName="spacer" presStyleCnt="0"/>
      <dgm:spPr/>
    </dgm:pt>
    <dgm:pt modelId="{D6D5FDBF-F1B1-47DF-9FC8-C90CAC659F97}" type="pres">
      <dgm:prSet presAssocID="{47B3D0DC-84B3-42D9-A5FF-DEB8AC669B0E}" presName="parentText" presStyleLbl="node1" presStyleIdx="3" presStyleCnt="5" custScaleY="83553">
        <dgm:presLayoutVars>
          <dgm:chMax val="0"/>
          <dgm:bulletEnabled val="1"/>
        </dgm:presLayoutVars>
      </dgm:prSet>
      <dgm:spPr/>
    </dgm:pt>
    <dgm:pt modelId="{04CC4236-4082-48D9-B6E0-1EA2C07FED78}" type="pres">
      <dgm:prSet presAssocID="{4B445607-A139-4964-B5B3-501C013EF876}" presName="spacer" presStyleCnt="0"/>
      <dgm:spPr/>
    </dgm:pt>
    <dgm:pt modelId="{56942AB0-388A-495D-B16F-5A4DDD791734}" type="pres">
      <dgm:prSet presAssocID="{A5773C45-54BF-4718-AA30-5B56122D69E1}" presName="parentText" presStyleLbl="node1" presStyleIdx="4" presStyleCnt="5" custScaleY="83553">
        <dgm:presLayoutVars>
          <dgm:chMax val="0"/>
          <dgm:bulletEnabled val="1"/>
        </dgm:presLayoutVars>
      </dgm:prSet>
      <dgm:spPr/>
    </dgm:pt>
  </dgm:ptLst>
  <dgm:cxnLst>
    <dgm:cxn modelId="{91D36408-E377-4962-B0F8-38E96C12FB80}" type="presOf" srcId="{54124AC0-E40A-4EB2-B2EC-B23D162C3EC4}" destId="{EE03863F-F008-4456-B39C-5AAE0E47387B}" srcOrd="0" destOrd="0" presId="urn:microsoft.com/office/officeart/2005/8/layout/vList2"/>
    <dgm:cxn modelId="{CB180009-213D-48C7-A9F1-391A6CDBD1FF}" srcId="{6099DC0E-84BD-47C5-90B3-B9D0A22D320B}" destId="{47B3D0DC-84B3-42D9-A5FF-DEB8AC669B0E}" srcOrd="3" destOrd="0" parTransId="{F53DC5D0-7965-4A1A-8DA1-BC84BBAD7E79}" sibTransId="{4B445607-A139-4964-B5B3-501C013EF876}"/>
    <dgm:cxn modelId="{2F290E0E-C508-493A-B32D-19885334995E}" srcId="{6099DC0E-84BD-47C5-90B3-B9D0A22D320B}" destId="{88F99DF1-3DD4-4E69-939C-46405EE3C009}" srcOrd="2" destOrd="0" parTransId="{8E5FC5D8-0EF1-4FFE-ACE8-5FE6DF7C90EA}" sibTransId="{F1FC81AE-72F1-4BED-99C5-8CAAA0EFAA93}"/>
    <dgm:cxn modelId="{E3FC620F-72FB-4833-BDB4-5D90789601A2}" type="presOf" srcId="{47B3D0DC-84B3-42D9-A5FF-DEB8AC669B0E}" destId="{D6D5FDBF-F1B1-47DF-9FC8-C90CAC659F97}" srcOrd="0" destOrd="0" presId="urn:microsoft.com/office/officeart/2005/8/layout/vList2"/>
    <dgm:cxn modelId="{DD511014-3C14-4F34-B09F-62D6928C6449}" srcId="{6099DC0E-84BD-47C5-90B3-B9D0A22D320B}" destId="{54124AC0-E40A-4EB2-B2EC-B23D162C3EC4}" srcOrd="1" destOrd="0" parTransId="{3DB8BEB1-E8C4-4ED2-9880-D905D8171AE0}" sibTransId="{6B989802-5193-43F2-BDD0-F994E2F86B5B}"/>
    <dgm:cxn modelId="{D4DBA024-A868-45E4-9B3D-894C9C693937}" type="presOf" srcId="{9FB3D8DC-2D46-4FA5-9E1F-283A8DB49ABA}" destId="{3BF362B7-4222-4C23-95B1-CC0196A0DDB6}" srcOrd="0" destOrd="0" presId="urn:microsoft.com/office/officeart/2005/8/layout/vList2"/>
    <dgm:cxn modelId="{A0A7DA31-A677-494D-BF02-0726CD906F7F}" type="presOf" srcId="{A5773C45-54BF-4718-AA30-5B56122D69E1}" destId="{56942AB0-388A-495D-B16F-5A4DDD791734}" srcOrd="0" destOrd="0" presId="urn:microsoft.com/office/officeart/2005/8/layout/vList2"/>
    <dgm:cxn modelId="{9534095F-156F-4236-81A3-419ADDADE727}" srcId="{6099DC0E-84BD-47C5-90B3-B9D0A22D320B}" destId="{A5773C45-54BF-4718-AA30-5B56122D69E1}" srcOrd="4" destOrd="0" parTransId="{FABAD4E0-E040-4480-A6BF-5D71447576C1}" sibTransId="{3DD94F32-3E22-4328-A3EF-0F00C1113C70}"/>
    <dgm:cxn modelId="{BEF5D4B9-B320-47D5-892D-CDD3812A33EE}" srcId="{6099DC0E-84BD-47C5-90B3-B9D0A22D320B}" destId="{9FB3D8DC-2D46-4FA5-9E1F-283A8DB49ABA}" srcOrd="0" destOrd="0" parTransId="{5561B062-4FB9-4D0F-A1E3-1FE3AD050AF3}" sibTransId="{D752DEC4-1DCE-49B3-A98E-68E60AFDA21B}"/>
    <dgm:cxn modelId="{B4632CD0-AAA7-46D8-B5FA-8BB920B0ABAF}" type="presOf" srcId="{88F99DF1-3DD4-4E69-939C-46405EE3C009}" destId="{8DA00516-E0A3-43BD-B3C0-71F4063D6612}" srcOrd="0" destOrd="0" presId="urn:microsoft.com/office/officeart/2005/8/layout/vList2"/>
    <dgm:cxn modelId="{9CD4E6F1-57E1-4A0C-B782-05E72C9D73AF}" type="presOf" srcId="{6099DC0E-84BD-47C5-90B3-B9D0A22D320B}" destId="{944A3A4B-99FC-4AEF-B3A6-A2E0E642952D}" srcOrd="0" destOrd="0" presId="urn:microsoft.com/office/officeart/2005/8/layout/vList2"/>
    <dgm:cxn modelId="{5F46E9D9-3531-4D81-9009-12146819C23C}" type="presParOf" srcId="{944A3A4B-99FC-4AEF-B3A6-A2E0E642952D}" destId="{3BF362B7-4222-4C23-95B1-CC0196A0DDB6}" srcOrd="0" destOrd="0" presId="urn:microsoft.com/office/officeart/2005/8/layout/vList2"/>
    <dgm:cxn modelId="{3203699A-CDED-40A4-8826-E15C31BED968}" type="presParOf" srcId="{944A3A4B-99FC-4AEF-B3A6-A2E0E642952D}" destId="{AEB1891D-AEDA-4BE4-A9E8-4AAF9E686524}" srcOrd="1" destOrd="0" presId="urn:microsoft.com/office/officeart/2005/8/layout/vList2"/>
    <dgm:cxn modelId="{0F4D4DA5-62FE-47CE-9352-59CC331A9414}" type="presParOf" srcId="{944A3A4B-99FC-4AEF-B3A6-A2E0E642952D}" destId="{EE03863F-F008-4456-B39C-5AAE0E47387B}" srcOrd="2" destOrd="0" presId="urn:microsoft.com/office/officeart/2005/8/layout/vList2"/>
    <dgm:cxn modelId="{E4E80B1C-BCB7-40EF-83A4-1702680C1D98}" type="presParOf" srcId="{944A3A4B-99FC-4AEF-B3A6-A2E0E642952D}" destId="{67453F8F-4232-4023-876B-B7C25FC6D649}" srcOrd="3" destOrd="0" presId="urn:microsoft.com/office/officeart/2005/8/layout/vList2"/>
    <dgm:cxn modelId="{22EEA6D5-5E46-4382-936B-B00809EE58D4}" type="presParOf" srcId="{944A3A4B-99FC-4AEF-B3A6-A2E0E642952D}" destId="{8DA00516-E0A3-43BD-B3C0-71F4063D6612}" srcOrd="4" destOrd="0" presId="urn:microsoft.com/office/officeart/2005/8/layout/vList2"/>
    <dgm:cxn modelId="{1D0DDCD1-C983-4A5A-A582-441709ADD96E}" type="presParOf" srcId="{944A3A4B-99FC-4AEF-B3A6-A2E0E642952D}" destId="{C23D77FE-51EB-4977-8293-D45465124887}" srcOrd="5" destOrd="0" presId="urn:microsoft.com/office/officeart/2005/8/layout/vList2"/>
    <dgm:cxn modelId="{D0CE99D4-6069-4C6D-8EF8-B5FABF57B3CC}" type="presParOf" srcId="{944A3A4B-99FC-4AEF-B3A6-A2E0E642952D}" destId="{D6D5FDBF-F1B1-47DF-9FC8-C90CAC659F97}" srcOrd="6" destOrd="0" presId="urn:microsoft.com/office/officeart/2005/8/layout/vList2"/>
    <dgm:cxn modelId="{89A8A85A-2F0A-4A1F-92FE-1DA88477D162}" type="presParOf" srcId="{944A3A4B-99FC-4AEF-B3A6-A2E0E642952D}" destId="{04CC4236-4082-48D9-B6E0-1EA2C07FED78}" srcOrd="7" destOrd="0" presId="urn:microsoft.com/office/officeart/2005/8/layout/vList2"/>
    <dgm:cxn modelId="{BA9EFA7B-04AE-4274-807B-53851E0971B7}" type="presParOf" srcId="{944A3A4B-99FC-4AEF-B3A6-A2E0E642952D}" destId="{56942AB0-388A-495D-B16F-5A4DDD791734}"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4E6EF4-D79D-4E53-AD38-7B1702EE1128}"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B8788481-EF7F-4B4F-8877-003F50726BC8}">
      <dgm:prSet custT="1"/>
      <dgm:spPr>
        <a:ln w="28575">
          <a:solidFill>
            <a:schemeClr val="tx1"/>
          </a:solidFill>
        </a:ln>
      </dgm:spPr>
      <dgm:t>
        <a:bodyPr/>
        <a:lstStyle/>
        <a:p>
          <a:r>
            <a:rPr lang="en-US" sz="1800" dirty="0"/>
            <a:t>Community Preparedness</a:t>
          </a:r>
        </a:p>
      </dgm:t>
    </dgm:pt>
    <dgm:pt modelId="{F1653787-67C1-443D-BDD9-61B52AA4D54F}" type="parTrans" cxnId="{0BBFE873-25F9-45A9-AC14-2A250B5A7C90}">
      <dgm:prSet/>
      <dgm:spPr/>
      <dgm:t>
        <a:bodyPr/>
        <a:lstStyle/>
        <a:p>
          <a:endParaRPr lang="en-US" sz="1800"/>
        </a:p>
      </dgm:t>
    </dgm:pt>
    <dgm:pt modelId="{FD1314A6-698E-4543-B533-B5639296C91C}" type="sibTrans" cxnId="{0BBFE873-25F9-45A9-AC14-2A250B5A7C90}">
      <dgm:prSet/>
      <dgm:spPr/>
      <dgm:t>
        <a:bodyPr/>
        <a:lstStyle/>
        <a:p>
          <a:endParaRPr lang="en-US" sz="1800"/>
        </a:p>
      </dgm:t>
    </dgm:pt>
    <dgm:pt modelId="{77E3F952-E5DB-405C-B5F3-3B8E8FEA364F}">
      <dgm:prSet custT="1"/>
      <dgm:spPr>
        <a:ln w="28575">
          <a:solidFill>
            <a:schemeClr val="tx1"/>
          </a:solidFill>
        </a:ln>
      </dgm:spPr>
      <dgm:t>
        <a:bodyPr/>
        <a:lstStyle/>
        <a:p>
          <a:r>
            <a:rPr lang="en-US" sz="1800"/>
            <a:t>Community Recovery</a:t>
          </a:r>
        </a:p>
      </dgm:t>
    </dgm:pt>
    <dgm:pt modelId="{3033B806-7F51-4001-A2BF-CB30F42BC8E4}" type="parTrans" cxnId="{88276207-CBE8-4ADF-8510-B3A4FF2DD224}">
      <dgm:prSet/>
      <dgm:spPr/>
      <dgm:t>
        <a:bodyPr/>
        <a:lstStyle/>
        <a:p>
          <a:endParaRPr lang="en-US" sz="1800"/>
        </a:p>
      </dgm:t>
    </dgm:pt>
    <dgm:pt modelId="{77AB319D-5F53-4AFB-BADA-2C58D9EC2239}" type="sibTrans" cxnId="{88276207-CBE8-4ADF-8510-B3A4FF2DD224}">
      <dgm:prSet/>
      <dgm:spPr/>
      <dgm:t>
        <a:bodyPr/>
        <a:lstStyle/>
        <a:p>
          <a:endParaRPr lang="en-US" sz="1800"/>
        </a:p>
      </dgm:t>
    </dgm:pt>
    <dgm:pt modelId="{DE458DD6-1BCB-4690-AD70-746EB867D426}">
      <dgm:prSet custT="1"/>
      <dgm:spPr>
        <a:ln w="28575">
          <a:solidFill>
            <a:schemeClr val="tx1"/>
          </a:solidFill>
        </a:ln>
      </dgm:spPr>
      <dgm:t>
        <a:bodyPr/>
        <a:lstStyle/>
        <a:p>
          <a:r>
            <a:rPr lang="en-US" sz="1800"/>
            <a:t>Emergency Operations Coordination</a:t>
          </a:r>
        </a:p>
      </dgm:t>
    </dgm:pt>
    <dgm:pt modelId="{278C1B77-631C-43B9-BEA0-816F97ABEABC}" type="parTrans" cxnId="{6ACA4FFC-C6B1-4897-96E1-82D903F628A7}">
      <dgm:prSet/>
      <dgm:spPr/>
      <dgm:t>
        <a:bodyPr/>
        <a:lstStyle/>
        <a:p>
          <a:endParaRPr lang="en-US" sz="1800"/>
        </a:p>
      </dgm:t>
    </dgm:pt>
    <dgm:pt modelId="{8DB42F1C-F0AC-4EB7-A412-FB1468AD6619}" type="sibTrans" cxnId="{6ACA4FFC-C6B1-4897-96E1-82D903F628A7}">
      <dgm:prSet/>
      <dgm:spPr/>
      <dgm:t>
        <a:bodyPr/>
        <a:lstStyle/>
        <a:p>
          <a:endParaRPr lang="en-US" sz="1800"/>
        </a:p>
      </dgm:t>
    </dgm:pt>
    <dgm:pt modelId="{B1482F22-2360-4BD6-B89D-0F515401FFFB}">
      <dgm:prSet custT="1"/>
      <dgm:spPr>
        <a:ln w="28575">
          <a:solidFill>
            <a:schemeClr val="tx1"/>
          </a:solidFill>
        </a:ln>
      </dgm:spPr>
      <dgm:t>
        <a:bodyPr/>
        <a:lstStyle/>
        <a:p>
          <a:r>
            <a:rPr lang="en-US" sz="1800"/>
            <a:t>Emergency Public Information &amp; Warning</a:t>
          </a:r>
        </a:p>
      </dgm:t>
    </dgm:pt>
    <dgm:pt modelId="{987969DF-50F4-4418-9214-8CE7ABF01B6D}" type="parTrans" cxnId="{424F10D2-E4D2-41E3-88D5-2EC00EE32DEE}">
      <dgm:prSet/>
      <dgm:spPr/>
      <dgm:t>
        <a:bodyPr/>
        <a:lstStyle/>
        <a:p>
          <a:endParaRPr lang="en-US" sz="1800"/>
        </a:p>
      </dgm:t>
    </dgm:pt>
    <dgm:pt modelId="{90CAA627-B8C0-44EE-BDE3-8758F21E21B8}" type="sibTrans" cxnId="{424F10D2-E4D2-41E3-88D5-2EC00EE32DEE}">
      <dgm:prSet/>
      <dgm:spPr/>
      <dgm:t>
        <a:bodyPr/>
        <a:lstStyle/>
        <a:p>
          <a:endParaRPr lang="en-US" sz="1800"/>
        </a:p>
      </dgm:t>
    </dgm:pt>
    <dgm:pt modelId="{93ADA398-8365-439F-AFD9-B61FB916CE71}">
      <dgm:prSet custT="1"/>
      <dgm:spPr>
        <a:ln w="28575">
          <a:solidFill>
            <a:schemeClr val="tx1"/>
          </a:solidFill>
        </a:ln>
      </dgm:spPr>
      <dgm:t>
        <a:bodyPr/>
        <a:lstStyle/>
        <a:p>
          <a:r>
            <a:rPr lang="en-US" sz="1800"/>
            <a:t>Fatality Management</a:t>
          </a:r>
        </a:p>
      </dgm:t>
    </dgm:pt>
    <dgm:pt modelId="{FA7B74F8-7325-43A1-B8C9-2FB0E4FFEF2E}" type="parTrans" cxnId="{C70342E6-4249-46CC-9FD3-4ED1CFB5358A}">
      <dgm:prSet/>
      <dgm:spPr/>
      <dgm:t>
        <a:bodyPr/>
        <a:lstStyle/>
        <a:p>
          <a:endParaRPr lang="en-US" sz="1800"/>
        </a:p>
      </dgm:t>
    </dgm:pt>
    <dgm:pt modelId="{24D96CF6-6DA5-44D8-87B3-A2867AF8E389}" type="sibTrans" cxnId="{C70342E6-4249-46CC-9FD3-4ED1CFB5358A}">
      <dgm:prSet/>
      <dgm:spPr/>
      <dgm:t>
        <a:bodyPr/>
        <a:lstStyle/>
        <a:p>
          <a:endParaRPr lang="en-US" sz="1800"/>
        </a:p>
      </dgm:t>
    </dgm:pt>
    <dgm:pt modelId="{B71B99D4-5381-4EC3-B467-9AC6DBBB54C7}">
      <dgm:prSet custT="1"/>
      <dgm:spPr>
        <a:ln w="28575">
          <a:solidFill>
            <a:schemeClr val="tx1"/>
          </a:solidFill>
        </a:ln>
      </dgm:spPr>
      <dgm:t>
        <a:bodyPr/>
        <a:lstStyle/>
        <a:p>
          <a:r>
            <a:rPr lang="en-US" sz="1800"/>
            <a:t>Information Sharing</a:t>
          </a:r>
        </a:p>
      </dgm:t>
    </dgm:pt>
    <dgm:pt modelId="{22E9992E-1D4C-4F45-A8AF-9D56E76EE149}" type="parTrans" cxnId="{3EDDD8E8-1334-45DB-8D8C-95B194D9AC5A}">
      <dgm:prSet/>
      <dgm:spPr/>
      <dgm:t>
        <a:bodyPr/>
        <a:lstStyle/>
        <a:p>
          <a:endParaRPr lang="en-US" sz="1800"/>
        </a:p>
      </dgm:t>
    </dgm:pt>
    <dgm:pt modelId="{25DE2F7A-F44D-4459-B237-5C00C82D084F}" type="sibTrans" cxnId="{3EDDD8E8-1334-45DB-8D8C-95B194D9AC5A}">
      <dgm:prSet/>
      <dgm:spPr/>
      <dgm:t>
        <a:bodyPr/>
        <a:lstStyle/>
        <a:p>
          <a:endParaRPr lang="en-US" sz="1800"/>
        </a:p>
      </dgm:t>
    </dgm:pt>
    <dgm:pt modelId="{79E5886B-5F3D-40E5-9B21-3E37B842E597}">
      <dgm:prSet custT="1"/>
      <dgm:spPr>
        <a:ln w="28575">
          <a:solidFill>
            <a:schemeClr val="tx1"/>
          </a:solidFill>
        </a:ln>
      </dgm:spPr>
      <dgm:t>
        <a:bodyPr/>
        <a:lstStyle/>
        <a:p>
          <a:r>
            <a:rPr lang="en-US" sz="1800"/>
            <a:t>Mass Care</a:t>
          </a:r>
        </a:p>
      </dgm:t>
    </dgm:pt>
    <dgm:pt modelId="{3FDAFCD0-3ADB-41E4-B508-E7810DFEEC8A}" type="parTrans" cxnId="{32540DCE-4BB0-45A7-923E-8AC8911EC115}">
      <dgm:prSet/>
      <dgm:spPr/>
      <dgm:t>
        <a:bodyPr/>
        <a:lstStyle/>
        <a:p>
          <a:endParaRPr lang="en-US" sz="1800"/>
        </a:p>
      </dgm:t>
    </dgm:pt>
    <dgm:pt modelId="{1167E6C5-AE59-438A-9308-F5C79D380D2D}" type="sibTrans" cxnId="{32540DCE-4BB0-45A7-923E-8AC8911EC115}">
      <dgm:prSet/>
      <dgm:spPr/>
      <dgm:t>
        <a:bodyPr/>
        <a:lstStyle/>
        <a:p>
          <a:endParaRPr lang="en-US" sz="1800"/>
        </a:p>
      </dgm:t>
    </dgm:pt>
    <dgm:pt modelId="{718C0933-BDAE-40F3-A7B6-D55EBB9F3B0D}">
      <dgm:prSet custT="1"/>
      <dgm:spPr>
        <a:ln w="28575">
          <a:solidFill>
            <a:schemeClr val="tx1"/>
          </a:solidFill>
        </a:ln>
      </dgm:spPr>
      <dgm:t>
        <a:bodyPr/>
        <a:lstStyle/>
        <a:p>
          <a:r>
            <a:rPr lang="en-US" sz="1800" dirty="0"/>
            <a:t>Medical Countermeasure Dispensing &amp; Administration</a:t>
          </a:r>
        </a:p>
      </dgm:t>
    </dgm:pt>
    <dgm:pt modelId="{F62B89DF-A971-495D-B265-4F1D5DDC8934}" type="parTrans" cxnId="{FBC3F4B6-50AD-44D9-A164-2ECF17761A5B}">
      <dgm:prSet/>
      <dgm:spPr/>
      <dgm:t>
        <a:bodyPr/>
        <a:lstStyle/>
        <a:p>
          <a:endParaRPr lang="en-US" sz="1800"/>
        </a:p>
      </dgm:t>
    </dgm:pt>
    <dgm:pt modelId="{7EF69AD8-92BD-492A-80AD-88021A82B065}" type="sibTrans" cxnId="{FBC3F4B6-50AD-44D9-A164-2ECF17761A5B}">
      <dgm:prSet/>
      <dgm:spPr/>
      <dgm:t>
        <a:bodyPr/>
        <a:lstStyle/>
        <a:p>
          <a:endParaRPr lang="en-US" sz="1800"/>
        </a:p>
      </dgm:t>
    </dgm:pt>
    <dgm:pt modelId="{9E8A359A-4A4A-4B5C-A59C-D3EDC18696B7}">
      <dgm:prSet custT="1"/>
      <dgm:spPr>
        <a:ln w="28575">
          <a:solidFill>
            <a:schemeClr val="tx1"/>
          </a:solidFill>
        </a:ln>
      </dgm:spPr>
      <dgm:t>
        <a:bodyPr/>
        <a:lstStyle/>
        <a:p>
          <a:r>
            <a:rPr lang="en-US" sz="1800"/>
            <a:t>Medical Material Management &amp; Distribution</a:t>
          </a:r>
        </a:p>
      </dgm:t>
    </dgm:pt>
    <dgm:pt modelId="{F94F7936-B2E9-460D-987A-BEF51E9D4FC6}" type="parTrans" cxnId="{B8062A17-7F92-4643-AE16-A0C9C46E3507}">
      <dgm:prSet/>
      <dgm:spPr/>
      <dgm:t>
        <a:bodyPr/>
        <a:lstStyle/>
        <a:p>
          <a:endParaRPr lang="en-US" sz="1800"/>
        </a:p>
      </dgm:t>
    </dgm:pt>
    <dgm:pt modelId="{9B19C935-1329-4BC4-A495-0F20BA25F60C}" type="sibTrans" cxnId="{B8062A17-7F92-4643-AE16-A0C9C46E3507}">
      <dgm:prSet/>
      <dgm:spPr/>
      <dgm:t>
        <a:bodyPr/>
        <a:lstStyle/>
        <a:p>
          <a:endParaRPr lang="en-US" sz="1800"/>
        </a:p>
      </dgm:t>
    </dgm:pt>
    <dgm:pt modelId="{1BF2E3FD-14BD-42AE-B1BC-E107917C095D}">
      <dgm:prSet custT="1"/>
      <dgm:spPr>
        <a:ln w="28575">
          <a:solidFill>
            <a:schemeClr val="tx1"/>
          </a:solidFill>
        </a:ln>
      </dgm:spPr>
      <dgm:t>
        <a:bodyPr/>
        <a:lstStyle/>
        <a:p>
          <a:r>
            <a:rPr lang="en-US" sz="1800"/>
            <a:t>Medical Surge</a:t>
          </a:r>
        </a:p>
      </dgm:t>
    </dgm:pt>
    <dgm:pt modelId="{5E8EBDBF-6B4D-4873-AAF9-0F04D62AA44B}" type="parTrans" cxnId="{B2A5E5B5-7D30-4E28-B17F-13CDF7E580DA}">
      <dgm:prSet/>
      <dgm:spPr/>
      <dgm:t>
        <a:bodyPr/>
        <a:lstStyle/>
        <a:p>
          <a:endParaRPr lang="en-US" sz="1800"/>
        </a:p>
      </dgm:t>
    </dgm:pt>
    <dgm:pt modelId="{9DDCA383-0509-4DD5-BDA1-7A3DA3E6D93C}" type="sibTrans" cxnId="{B2A5E5B5-7D30-4E28-B17F-13CDF7E580DA}">
      <dgm:prSet/>
      <dgm:spPr/>
      <dgm:t>
        <a:bodyPr/>
        <a:lstStyle/>
        <a:p>
          <a:endParaRPr lang="en-US" sz="1800"/>
        </a:p>
      </dgm:t>
    </dgm:pt>
    <dgm:pt modelId="{12A0C402-9965-4E9B-A93C-C6E0EFCAFC4C}">
      <dgm:prSet custT="1"/>
      <dgm:spPr>
        <a:ln w="28575">
          <a:solidFill>
            <a:schemeClr val="tx1"/>
          </a:solidFill>
        </a:ln>
      </dgm:spPr>
      <dgm:t>
        <a:bodyPr/>
        <a:lstStyle/>
        <a:p>
          <a:r>
            <a:rPr lang="en-US" sz="1800"/>
            <a:t>Nonpharmaceutical Interventions</a:t>
          </a:r>
        </a:p>
      </dgm:t>
    </dgm:pt>
    <dgm:pt modelId="{548B0290-0B5F-4967-9F7D-22CF22D22B42}" type="parTrans" cxnId="{06C31E0B-AF28-4AF7-8EC6-958EC44EC8EA}">
      <dgm:prSet/>
      <dgm:spPr/>
      <dgm:t>
        <a:bodyPr/>
        <a:lstStyle/>
        <a:p>
          <a:endParaRPr lang="en-US" sz="1800"/>
        </a:p>
      </dgm:t>
    </dgm:pt>
    <dgm:pt modelId="{D2656C22-C93D-4E14-A853-C5E5EAE22C2E}" type="sibTrans" cxnId="{06C31E0B-AF28-4AF7-8EC6-958EC44EC8EA}">
      <dgm:prSet/>
      <dgm:spPr/>
      <dgm:t>
        <a:bodyPr/>
        <a:lstStyle/>
        <a:p>
          <a:endParaRPr lang="en-US" sz="1800"/>
        </a:p>
      </dgm:t>
    </dgm:pt>
    <dgm:pt modelId="{0C69C29D-D8D6-4788-BD0F-9B2B6C38113A}">
      <dgm:prSet custT="1"/>
      <dgm:spPr>
        <a:ln w="28575">
          <a:solidFill>
            <a:schemeClr val="tx1"/>
          </a:solidFill>
        </a:ln>
      </dgm:spPr>
      <dgm:t>
        <a:bodyPr/>
        <a:lstStyle/>
        <a:p>
          <a:r>
            <a:rPr lang="en-US" sz="1800"/>
            <a:t>Public Health Laboratory Testing</a:t>
          </a:r>
        </a:p>
      </dgm:t>
    </dgm:pt>
    <dgm:pt modelId="{48245EAF-3F97-4FA2-929D-72EE0170F5DF}" type="parTrans" cxnId="{761CD997-94A3-4ED9-AFA9-2EBD3E8B8328}">
      <dgm:prSet/>
      <dgm:spPr/>
      <dgm:t>
        <a:bodyPr/>
        <a:lstStyle/>
        <a:p>
          <a:endParaRPr lang="en-US" sz="1800"/>
        </a:p>
      </dgm:t>
    </dgm:pt>
    <dgm:pt modelId="{A7057B86-6A31-4236-9AAC-C622B8588673}" type="sibTrans" cxnId="{761CD997-94A3-4ED9-AFA9-2EBD3E8B8328}">
      <dgm:prSet/>
      <dgm:spPr/>
      <dgm:t>
        <a:bodyPr/>
        <a:lstStyle/>
        <a:p>
          <a:endParaRPr lang="en-US" sz="1800"/>
        </a:p>
      </dgm:t>
    </dgm:pt>
    <dgm:pt modelId="{EFC242AA-248F-4E89-8ECB-C43F1097C695}">
      <dgm:prSet custT="1"/>
      <dgm:spPr>
        <a:ln w="28575">
          <a:solidFill>
            <a:schemeClr val="tx1"/>
          </a:solidFill>
        </a:ln>
      </dgm:spPr>
      <dgm:t>
        <a:bodyPr/>
        <a:lstStyle/>
        <a:p>
          <a:r>
            <a:rPr lang="en-US" sz="1800"/>
            <a:t>Public Health Surveillance and Epidemiological Investigation</a:t>
          </a:r>
        </a:p>
      </dgm:t>
    </dgm:pt>
    <dgm:pt modelId="{0017F87E-2388-4049-B1ED-9EA604E2C8E5}" type="parTrans" cxnId="{29549B13-903C-407A-9AD1-C04A3F59331B}">
      <dgm:prSet/>
      <dgm:spPr/>
      <dgm:t>
        <a:bodyPr/>
        <a:lstStyle/>
        <a:p>
          <a:endParaRPr lang="en-US" sz="1800"/>
        </a:p>
      </dgm:t>
    </dgm:pt>
    <dgm:pt modelId="{482BA4AA-A346-49A4-8F04-ECEB641F7BBB}" type="sibTrans" cxnId="{29549B13-903C-407A-9AD1-C04A3F59331B}">
      <dgm:prSet/>
      <dgm:spPr/>
      <dgm:t>
        <a:bodyPr/>
        <a:lstStyle/>
        <a:p>
          <a:endParaRPr lang="en-US" sz="1800"/>
        </a:p>
      </dgm:t>
    </dgm:pt>
    <dgm:pt modelId="{9E4413F0-FA33-47C8-B90D-9377550135B1}">
      <dgm:prSet custT="1"/>
      <dgm:spPr>
        <a:ln w="28575">
          <a:solidFill>
            <a:schemeClr val="tx1"/>
          </a:solidFill>
        </a:ln>
      </dgm:spPr>
      <dgm:t>
        <a:bodyPr/>
        <a:lstStyle/>
        <a:p>
          <a:r>
            <a:rPr lang="en-US" sz="1800"/>
            <a:t>Responder Safety &amp; Health</a:t>
          </a:r>
        </a:p>
      </dgm:t>
    </dgm:pt>
    <dgm:pt modelId="{33A52F98-E125-49C3-A7EC-28DFB7E42C14}" type="parTrans" cxnId="{E5230691-1DEB-4C62-8290-4F2E206CB2A2}">
      <dgm:prSet/>
      <dgm:spPr/>
      <dgm:t>
        <a:bodyPr/>
        <a:lstStyle/>
        <a:p>
          <a:endParaRPr lang="en-US" sz="1800"/>
        </a:p>
      </dgm:t>
    </dgm:pt>
    <dgm:pt modelId="{63EE0DA8-9BC1-4BA4-892E-69504C13EAD1}" type="sibTrans" cxnId="{E5230691-1DEB-4C62-8290-4F2E206CB2A2}">
      <dgm:prSet/>
      <dgm:spPr/>
      <dgm:t>
        <a:bodyPr/>
        <a:lstStyle/>
        <a:p>
          <a:endParaRPr lang="en-US" sz="1800"/>
        </a:p>
      </dgm:t>
    </dgm:pt>
    <dgm:pt modelId="{A852FABB-92C8-4D2B-BB3A-076E07FACD36}">
      <dgm:prSet custT="1"/>
      <dgm:spPr>
        <a:ln w="28575">
          <a:solidFill>
            <a:schemeClr val="tx1"/>
          </a:solidFill>
        </a:ln>
      </dgm:spPr>
      <dgm:t>
        <a:bodyPr/>
        <a:lstStyle/>
        <a:p>
          <a:r>
            <a:rPr lang="en-US" sz="1800" dirty="0"/>
            <a:t>Volunteer Management</a:t>
          </a:r>
        </a:p>
      </dgm:t>
    </dgm:pt>
    <dgm:pt modelId="{54D1FE9E-550D-452F-86D8-833E7B1615AC}" type="parTrans" cxnId="{C1951C83-B7E5-4134-AEBF-88F40770162F}">
      <dgm:prSet/>
      <dgm:spPr/>
      <dgm:t>
        <a:bodyPr/>
        <a:lstStyle/>
        <a:p>
          <a:endParaRPr lang="en-US" sz="1800"/>
        </a:p>
      </dgm:t>
    </dgm:pt>
    <dgm:pt modelId="{8E253CCC-6812-4CBD-AF79-660E1483CEF2}" type="sibTrans" cxnId="{C1951C83-B7E5-4134-AEBF-88F40770162F}">
      <dgm:prSet/>
      <dgm:spPr/>
      <dgm:t>
        <a:bodyPr/>
        <a:lstStyle/>
        <a:p>
          <a:endParaRPr lang="en-US" sz="1800"/>
        </a:p>
      </dgm:t>
    </dgm:pt>
    <dgm:pt modelId="{1D1B68AE-BE81-482E-9D5A-F849D3E48E75}" type="pres">
      <dgm:prSet presAssocID="{264E6EF4-D79D-4E53-AD38-7B1702EE1128}" presName="diagram" presStyleCnt="0">
        <dgm:presLayoutVars>
          <dgm:dir/>
          <dgm:resizeHandles val="exact"/>
        </dgm:presLayoutVars>
      </dgm:prSet>
      <dgm:spPr/>
    </dgm:pt>
    <dgm:pt modelId="{3867C306-5E38-4ABD-9935-A86FE1387220}" type="pres">
      <dgm:prSet presAssocID="{B8788481-EF7F-4B4F-8877-003F50726BC8}" presName="node" presStyleLbl="node1" presStyleIdx="0" presStyleCnt="15">
        <dgm:presLayoutVars>
          <dgm:bulletEnabled val="1"/>
        </dgm:presLayoutVars>
      </dgm:prSet>
      <dgm:spPr/>
    </dgm:pt>
    <dgm:pt modelId="{C9E7A243-5497-4591-92A7-6FB6E9D59A22}" type="pres">
      <dgm:prSet presAssocID="{FD1314A6-698E-4543-B533-B5639296C91C}" presName="sibTrans" presStyleCnt="0"/>
      <dgm:spPr/>
    </dgm:pt>
    <dgm:pt modelId="{EF69B2E2-59FF-4A12-9936-CBB790FD5E65}" type="pres">
      <dgm:prSet presAssocID="{77E3F952-E5DB-405C-B5F3-3B8E8FEA364F}" presName="node" presStyleLbl="node1" presStyleIdx="1" presStyleCnt="15">
        <dgm:presLayoutVars>
          <dgm:bulletEnabled val="1"/>
        </dgm:presLayoutVars>
      </dgm:prSet>
      <dgm:spPr/>
    </dgm:pt>
    <dgm:pt modelId="{1886DA2E-F001-485A-B65F-1D300FF13D9B}" type="pres">
      <dgm:prSet presAssocID="{77AB319D-5F53-4AFB-BADA-2C58D9EC2239}" presName="sibTrans" presStyleCnt="0"/>
      <dgm:spPr/>
    </dgm:pt>
    <dgm:pt modelId="{38C45D8A-F9DF-4BDF-A6EB-AA6DC7A197C6}" type="pres">
      <dgm:prSet presAssocID="{DE458DD6-1BCB-4690-AD70-746EB867D426}" presName="node" presStyleLbl="node1" presStyleIdx="2" presStyleCnt="15">
        <dgm:presLayoutVars>
          <dgm:bulletEnabled val="1"/>
        </dgm:presLayoutVars>
      </dgm:prSet>
      <dgm:spPr/>
    </dgm:pt>
    <dgm:pt modelId="{EDE4C091-F747-454B-9D5E-92973B06C7AE}" type="pres">
      <dgm:prSet presAssocID="{8DB42F1C-F0AC-4EB7-A412-FB1468AD6619}" presName="sibTrans" presStyleCnt="0"/>
      <dgm:spPr/>
    </dgm:pt>
    <dgm:pt modelId="{FD1372C0-9ACD-4DD7-9476-6D5BF81FEF0D}" type="pres">
      <dgm:prSet presAssocID="{B1482F22-2360-4BD6-B89D-0F515401FFFB}" presName="node" presStyleLbl="node1" presStyleIdx="3" presStyleCnt="15">
        <dgm:presLayoutVars>
          <dgm:bulletEnabled val="1"/>
        </dgm:presLayoutVars>
      </dgm:prSet>
      <dgm:spPr/>
    </dgm:pt>
    <dgm:pt modelId="{51677066-22A3-4417-A414-F3558D9B1D68}" type="pres">
      <dgm:prSet presAssocID="{90CAA627-B8C0-44EE-BDE3-8758F21E21B8}" presName="sibTrans" presStyleCnt="0"/>
      <dgm:spPr/>
    </dgm:pt>
    <dgm:pt modelId="{BB19433B-D90F-451C-AB5C-E60E97750C17}" type="pres">
      <dgm:prSet presAssocID="{93ADA398-8365-439F-AFD9-B61FB916CE71}" presName="node" presStyleLbl="node1" presStyleIdx="4" presStyleCnt="15">
        <dgm:presLayoutVars>
          <dgm:bulletEnabled val="1"/>
        </dgm:presLayoutVars>
      </dgm:prSet>
      <dgm:spPr/>
    </dgm:pt>
    <dgm:pt modelId="{6121AA83-25C1-4C24-BFC5-F187207D2F65}" type="pres">
      <dgm:prSet presAssocID="{24D96CF6-6DA5-44D8-87B3-A2867AF8E389}" presName="sibTrans" presStyleCnt="0"/>
      <dgm:spPr/>
    </dgm:pt>
    <dgm:pt modelId="{33648448-3396-4A8E-8453-667DA5DB932D}" type="pres">
      <dgm:prSet presAssocID="{B71B99D4-5381-4EC3-B467-9AC6DBBB54C7}" presName="node" presStyleLbl="node1" presStyleIdx="5" presStyleCnt="15">
        <dgm:presLayoutVars>
          <dgm:bulletEnabled val="1"/>
        </dgm:presLayoutVars>
      </dgm:prSet>
      <dgm:spPr/>
    </dgm:pt>
    <dgm:pt modelId="{3239D6CD-BC94-48F2-9526-8791CE5F52B3}" type="pres">
      <dgm:prSet presAssocID="{25DE2F7A-F44D-4459-B237-5C00C82D084F}" presName="sibTrans" presStyleCnt="0"/>
      <dgm:spPr/>
    </dgm:pt>
    <dgm:pt modelId="{56CB35B9-FAEA-4352-83DF-67B3C591BE26}" type="pres">
      <dgm:prSet presAssocID="{79E5886B-5F3D-40E5-9B21-3E37B842E597}" presName="node" presStyleLbl="node1" presStyleIdx="6" presStyleCnt="15">
        <dgm:presLayoutVars>
          <dgm:bulletEnabled val="1"/>
        </dgm:presLayoutVars>
      </dgm:prSet>
      <dgm:spPr/>
    </dgm:pt>
    <dgm:pt modelId="{DF2DD3D8-4227-4088-AFE1-A7EB05C9603F}" type="pres">
      <dgm:prSet presAssocID="{1167E6C5-AE59-438A-9308-F5C79D380D2D}" presName="sibTrans" presStyleCnt="0"/>
      <dgm:spPr/>
    </dgm:pt>
    <dgm:pt modelId="{0844BC0F-6036-412C-88F7-40362E96C24D}" type="pres">
      <dgm:prSet presAssocID="{718C0933-BDAE-40F3-A7B6-D55EBB9F3B0D}" presName="node" presStyleLbl="node1" presStyleIdx="7" presStyleCnt="15">
        <dgm:presLayoutVars>
          <dgm:bulletEnabled val="1"/>
        </dgm:presLayoutVars>
      </dgm:prSet>
      <dgm:spPr/>
    </dgm:pt>
    <dgm:pt modelId="{961A0094-5EDA-43AA-BC9D-EC18861C4F19}" type="pres">
      <dgm:prSet presAssocID="{7EF69AD8-92BD-492A-80AD-88021A82B065}" presName="sibTrans" presStyleCnt="0"/>
      <dgm:spPr/>
    </dgm:pt>
    <dgm:pt modelId="{56D315AA-4D08-4A59-B0EC-58ED750AB004}" type="pres">
      <dgm:prSet presAssocID="{9E8A359A-4A4A-4B5C-A59C-D3EDC18696B7}" presName="node" presStyleLbl="node1" presStyleIdx="8" presStyleCnt="15">
        <dgm:presLayoutVars>
          <dgm:bulletEnabled val="1"/>
        </dgm:presLayoutVars>
      </dgm:prSet>
      <dgm:spPr/>
    </dgm:pt>
    <dgm:pt modelId="{9B70CFAA-987C-49F4-83BA-4953B46F50E9}" type="pres">
      <dgm:prSet presAssocID="{9B19C935-1329-4BC4-A495-0F20BA25F60C}" presName="sibTrans" presStyleCnt="0"/>
      <dgm:spPr/>
    </dgm:pt>
    <dgm:pt modelId="{91F96B51-0068-4BE5-9CB6-DC2C291EC554}" type="pres">
      <dgm:prSet presAssocID="{1BF2E3FD-14BD-42AE-B1BC-E107917C095D}" presName="node" presStyleLbl="node1" presStyleIdx="9" presStyleCnt="15">
        <dgm:presLayoutVars>
          <dgm:bulletEnabled val="1"/>
        </dgm:presLayoutVars>
      </dgm:prSet>
      <dgm:spPr/>
    </dgm:pt>
    <dgm:pt modelId="{F1DA08E4-8B06-4C59-8BE2-8B4FA34FFD09}" type="pres">
      <dgm:prSet presAssocID="{9DDCA383-0509-4DD5-BDA1-7A3DA3E6D93C}" presName="sibTrans" presStyleCnt="0"/>
      <dgm:spPr/>
    </dgm:pt>
    <dgm:pt modelId="{E03DD5EB-4131-4819-800C-56D46EF25193}" type="pres">
      <dgm:prSet presAssocID="{12A0C402-9965-4E9B-A93C-C6E0EFCAFC4C}" presName="node" presStyleLbl="node1" presStyleIdx="10" presStyleCnt="15">
        <dgm:presLayoutVars>
          <dgm:bulletEnabled val="1"/>
        </dgm:presLayoutVars>
      </dgm:prSet>
      <dgm:spPr/>
    </dgm:pt>
    <dgm:pt modelId="{8F872B31-928B-4D70-9AF4-A8061F6DFA3D}" type="pres">
      <dgm:prSet presAssocID="{D2656C22-C93D-4E14-A853-C5E5EAE22C2E}" presName="sibTrans" presStyleCnt="0"/>
      <dgm:spPr/>
    </dgm:pt>
    <dgm:pt modelId="{3103B657-7032-45BE-965D-0564B3372105}" type="pres">
      <dgm:prSet presAssocID="{0C69C29D-D8D6-4788-BD0F-9B2B6C38113A}" presName="node" presStyleLbl="node1" presStyleIdx="11" presStyleCnt="15">
        <dgm:presLayoutVars>
          <dgm:bulletEnabled val="1"/>
        </dgm:presLayoutVars>
      </dgm:prSet>
      <dgm:spPr/>
    </dgm:pt>
    <dgm:pt modelId="{50D81629-50A2-4914-88E5-3CA73C281EB0}" type="pres">
      <dgm:prSet presAssocID="{A7057B86-6A31-4236-9AAC-C622B8588673}" presName="sibTrans" presStyleCnt="0"/>
      <dgm:spPr/>
    </dgm:pt>
    <dgm:pt modelId="{ED698C24-1FBA-4C8C-90FF-E6E8090B625D}" type="pres">
      <dgm:prSet presAssocID="{EFC242AA-248F-4E89-8ECB-C43F1097C695}" presName="node" presStyleLbl="node1" presStyleIdx="12" presStyleCnt="15">
        <dgm:presLayoutVars>
          <dgm:bulletEnabled val="1"/>
        </dgm:presLayoutVars>
      </dgm:prSet>
      <dgm:spPr/>
    </dgm:pt>
    <dgm:pt modelId="{ED02371D-7449-46FE-8FC9-F58F27861F90}" type="pres">
      <dgm:prSet presAssocID="{482BA4AA-A346-49A4-8F04-ECEB641F7BBB}" presName="sibTrans" presStyleCnt="0"/>
      <dgm:spPr/>
    </dgm:pt>
    <dgm:pt modelId="{87DAE1AD-0225-45F0-B696-03826476875B}" type="pres">
      <dgm:prSet presAssocID="{9E4413F0-FA33-47C8-B90D-9377550135B1}" presName="node" presStyleLbl="node1" presStyleIdx="13" presStyleCnt="15">
        <dgm:presLayoutVars>
          <dgm:bulletEnabled val="1"/>
        </dgm:presLayoutVars>
      </dgm:prSet>
      <dgm:spPr/>
    </dgm:pt>
    <dgm:pt modelId="{E9DA707C-1045-4FE8-B5E7-D503D65DE324}" type="pres">
      <dgm:prSet presAssocID="{63EE0DA8-9BC1-4BA4-892E-69504C13EAD1}" presName="sibTrans" presStyleCnt="0"/>
      <dgm:spPr/>
    </dgm:pt>
    <dgm:pt modelId="{2FC15E11-E590-431F-A276-A067E8E6D0AF}" type="pres">
      <dgm:prSet presAssocID="{A852FABB-92C8-4D2B-BB3A-076E07FACD36}" presName="node" presStyleLbl="node1" presStyleIdx="14" presStyleCnt="15">
        <dgm:presLayoutVars>
          <dgm:bulletEnabled val="1"/>
        </dgm:presLayoutVars>
      </dgm:prSet>
      <dgm:spPr/>
    </dgm:pt>
  </dgm:ptLst>
  <dgm:cxnLst>
    <dgm:cxn modelId="{E8872206-58A6-4299-A48B-8C4D1CD6CBB7}" type="presOf" srcId="{93ADA398-8365-439F-AFD9-B61FB916CE71}" destId="{BB19433B-D90F-451C-AB5C-E60E97750C17}" srcOrd="0" destOrd="0" presId="urn:microsoft.com/office/officeart/2005/8/layout/default"/>
    <dgm:cxn modelId="{88276207-CBE8-4ADF-8510-B3A4FF2DD224}" srcId="{264E6EF4-D79D-4E53-AD38-7B1702EE1128}" destId="{77E3F952-E5DB-405C-B5F3-3B8E8FEA364F}" srcOrd="1" destOrd="0" parTransId="{3033B806-7F51-4001-A2BF-CB30F42BC8E4}" sibTransId="{77AB319D-5F53-4AFB-BADA-2C58D9EC2239}"/>
    <dgm:cxn modelId="{06C31E0B-AF28-4AF7-8EC6-958EC44EC8EA}" srcId="{264E6EF4-D79D-4E53-AD38-7B1702EE1128}" destId="{12A0C402-9965-4E9B-A93C-C6E0EFCAFC4C}" srcOrd="10" destOrd="0" parTransId="{548B0290-0B5F-4967-9F7D-22CF22D22B42}" sibTransId="{D2656C22-C93D-4E14-A853-C5E5EAE22C2E}"/>
    <dgm:cxn modelId="{68BD1D13-DBB5-4212-B30B-A75A6E08B0E1}" type="presOf" srcId="{264E6EF4-D79D-4E53-AD38-7B1702EE1128}" destId="{1D1B68AE-BE81-482E-9D5A-F849D3E48E75}" srcOrd="0" destOrd="0" presId="urn:microsoft.com/office/officeart/2005/8/layout/default"/>
    <dgm:cxn modelId="{29549B13-903C-407A-9AD1-C04A3F59331B}" srcId="{264E6EF4-D79D-4E53-AD38-7B1702EE1128}" destId="{EFC242AA-248F-4E89-8ECB-C43F1097C695}" srcOrd="12" destOrd="0" parTransId="{0017F87E-2388-4049-B1ED-9EA604E2C8E5}" sibTransId="{482BA4AA-A346-49A4-8F04-ECEB641F7BBB}"/>
    <dgm:cxn modelId="{B8062A17-7F92-4643-AE16-A0C9C46E3507}" srcId="{264E6EF4-D79D-4E53-AD38-7B1702EE1128}" destId="{9E8A359A-4A4A-4B5C-A59C-D3EDC18696B7}" srcOrd="8" destOrd="0" parTransId="{F94F7936-B2E9-460D-987A-BEF51E9D4FC6}" sibTransId="{9B19C935-1329-4BC4-A495-0F20BA25F60C}"/>
    <dgm:cxn modelId="{CC6EE71C-7CFD-416C-A1A8-6D73062014CC}" type="presOf" srcId="{EFC242AA-248F-4E89-8ECB-C43F1097C695}" destId="{ED698C24-1FBA-4C8C-90FF-E6E8090B625D}" srcOrd="0" destOrd="0" presId="urn:microsoft.com/office/officeart/2005/8/layout/default"/>
    <dgm:cxn modelId="{B5F15425-FD54-4E17-AAA8-A2F2B4F75ACC}" type="presOf" srcId="{B8788481-EF7F-4B4F-8877-003F50726BC8}" destId="{3867C306-5E38-4ABD-9935-A86FE1387220}" srcOrd="0" destOrd="0" presId="urn:microsoft.com/office/officeart/2005/8/layout/default"/>
    <dgm:cxn modelId="{D7F6DE2A-4A0F-45AB-A726-DE62B66C0C05}" type="presOf" srcId="{718C0933-BDAE-40F3-A7B6-D55EBB9F3B0D}" destId="{0844BC0F-6036-412C-88F7-40362E96C24D}" srcOrd="0" destOrd="0" presId="urn:microsoft.com/office/officeart/2005/8/layout/default"/>
    <dgm:cxn modelId="{DDBD7A35-012A-4E2C-9DC7-95C8916207BE}" type="presOf" srcId="{DE458DD6-1BCB-4690-AD70-746EB867D426}" destId="{38C45D8A-F9DF-4BDF-A6EB-AA6DC7A197C6}" srcOrd="0" destOrd="0" presId="urn:microsoft.com/office/officeart/2005/8/layout/default"/>
    <dgm:cxn modelId="{0BBFE873-25F9-45A9-AC14-2A250B5A7C90}" srcId="{264E6EF4-D79D-4E53-AD38-7B1702EE1128}" destId="{B8788481-EF7F-4B4F-8877-003F50726BC8}" srcOrd="0" destOrd="0" parTransId="{F1653787-67C1-443D-BDD9-61B52AA4D54F}" sibTransId="{FD1314A6-698E-4543-B533-B5639296C91C}"/>
    <dgm:cxn modelId="{C1951C83-B7E5-4134-AEBF-88F40770162F}" srcId="{264E6EF4-D79D-4E53-AD38-7B1702EE1128}" destId="{A852FABB-92C8-4D2B-BB3A-076E07FACD36}" srcOrd="14" destOrd="0" parTransId="{54D1FE9E-550D-452F-86D8-833E7B1615AC}" sibTransId="{8E253CCC-6812-4CBD-AF79-660E1483CEF2}"/>
    <dgm:cxn modelId="{6F873084-9E38-4DFC-9D9C-ED5BF7A8C594}" type="presOf" srcId="{9E8A359A-4A4A-4B5C-A59C-D3EDC18696B7}" destId="{56D315AA-4D08-4A59-B0EC-58ED750AB004}" srcOrd="0" destOrd="0" presId="urn:microsoft.com/office/officeart/2005/8/layout/default"/>
    <dgm:cxn modelId="{0C7A2F89-8650-4505-B05B-58A2A5F49010}" type="presOf" srcId="{0C69C29D-D8D6-4788-BD0F-9B2B6C38113A}" destId="{3103B657-7032-45BE-965D-0564B3372105}" srcOrd="0" destOrd="0" presId="urn:microsoft.com/office/officeart/2005/8/layout/default"/>
    <dgm:cxn modelId="{E5230691-1DEB-4C62-8290-4F2E206CB2A2}" srcId="{264E6EF4-D79D-4E53-AD38-7B1702EE1128}" destId="{9E4413F0-FA33-47C8-B90D-9377550135B1}" srcOrd="13" destOrd="0" parTransId="{33A52F98-E125-49C3-A7EC-28DFB7E42C14}" sibTransId="{63EE0DA8-9BC1-4BA4-892E-69504C13EAD1}"/>
    <dgm:cxn modelId="{FAB8B995-574B-4B28-BEBE-F0C98AF5F29E}" type="presOf" srcId="{77E3F952-E5DB-405C-B5F3-3B8E8FEA364F}" destId="{EF69B2E2-59FF-4A12-9936-CBB790FD5E65}" srcOrd="0" destOrd="0" presId="urn:microsoft.com/office/officeart/2005/8/layout/default"/>
    <dgm:cxn modelId="{761CD997-94A3-4ED9-AFA9-2EBD3E8B8328}" srcId="{264E6EF4-D79D-4E53-AD38-7B1702EE1128}" destId="{0C69C29D-D8D6-4788-BD0F-9B2B6C38113A}" srcOrd="11" destOrd="0" parTransId="{48245EAF-3F97-4FA2-929D-72EE0170F5DF}" sibTransId="{A7057B86-6A31-4236-9AAC-C622B8588673}"/>
    <dgm:cxn modelId="{A424569D-62CC-4B58-9683-9B9E3EDFA1A8}" type="presOf" srcId="{1BF2E3FD-14BD-42AE-B1BC-E107917C095D}" destId="{91F96B51-0068-4BE5-9CB6-DC2C291EC554}" srcOrd="0" destOrd="0" presId="urn:microsoft.com/office/officeart/2005/8/layout/default"/>
    <dgm:cxn modelId="{47F0189E-6C78-43A8-BD34-767026AC6FDC}" type="presOf" srcId="{9E4413F0-FA33-47C8-B90D-9377550135B1}" destId="{87DAE1AD-0225-45F0-B696-03826476875B}" srcOrd="0" destOrd="0" presId="urn:microsoft.com/office/officeart/2005/8/layout/default"/>
    <dgm:cxn modelId="{4F8DEDA8-222D-4F4E-99B7-6FD889DE3D43}" type="presOf" srcId="{B71B99D4-5381-4EC3-B467-9AC6DBBB54C7}" destId="{33648448-3396-4A8E-8453-667DA5DB932D}" srcOrd="0" destOrd="0" presId="urn:microsoft.com/office/officeart/2005/8/layout/default"/>
    <dgm:cxn modelId="{B2A5E5B5-7D30-4E28-B17F-13CDF7E580DA}" srcId="{264E6EF4-D79D-4E53-AD38-7B1702EE1128}" destId="{1BF2E3FD-14BD-42AE-B1BC-E107917C095D}" srcOrd="9" destOrd="0" parTransId="{5E8EBDBF-6B4D-4873-AAF9-0F04D62AA44B}" sibTransId="{9DDCA383-0509-4DD5-BDA1-7A3DA3E6D93C}"/>
    <dgm:cxn modelId="{FBC3F4B6-50AD-44D9-A164-2ECF17761A5B}" srcId="{264E6EF4-D79D-4E53-AD38-7B1702EE1128}" destId="{718C0933-BDAE-40F3-A7B6-D55EBB9F3B0D}" srcOrd="7" destOrd="0" parTransId="{F62B89DF-A971-495D-B265-4F1D5DDC8934}" sibTransId="{7EF69AD8-92BD-492A-80AD-88021A82B065}"/>
    <dgm:cxn modelId="{F6B7B5B7-0657-4A27-B0C4-FC970D53B248}" type="presOf" srcId="{12A0C402-9965-4E9B-A93C-C6E0EFCAFC4C}" destId="{E03DD5EB-4131-4819-800C-56D46EF25193}" srcOrd="0" destOrd="0" presId="urn:microsoft.com/office/officeart/2005/8/layout/default"/>
    <dgm:cxn modelId="{939FC6C1-938F-4629-BF83-723200333F25}" type="presOf" srcId="{B1482F22-2360-4BD6-B89D-0F515401FFFB}" destId="{FD1372C0-9ACD-4DD7-9476-6D5BF81FEF0D}" srcOrd="0" destOrd="0" presId="urn:microsoft.com/office/officeart/2005/8/layout/default"/>
    <dgm:cxn modelId="{023649C9-37E4-4134-BBE2-10F5CDB37D4C}" type="presOf" srcId="{79E5886B-5F3D-40E5-9B21-3E37B842E597}" destId="{56CB35B9-FAEA-4352-83DF-67B3C591BE26}" srcOrd="0" destOrd="0" presId="urn:microsoft.com/office/officeart/2005/8/layout/default"/>
    <dgm:cxn modelId="{32540DCE-4BB0-45A7-923E-8AC8911EC115}" srcId="{264E6EF4-D79D-4E53-AD38-7B1702EE1128}" destId="{79E5886B-5F3D-40E5-9B21-3E37B842E597}" srcOrd="6" destOrd="0" parTransId="{3FDAFCD0-3ADB-41E4-B508-E7810DFEEC8A}" sibTransId="{1167E6C5-AE59-438A-9308-F5C79D380D2D}"/>
    <dgm:cxn modelId="{424F10D2-E4D2-41E3-88D5-2EC00EE32DEE}" srcId="{264E6EF4-D79D-4E53-AD38-7B1702EE1128}" destId="{B1482F22-2360-4BD6-B89D-0F515401FFFB}" srcOrd="3" destOrd="0" parTransId="{987969DF-50F4-4418-9214-8CE7ABF01B6D}" sibTransId="{90CAA627-B8C0-44EE-BDE3-8758F21E21B8}"/>
    <dgm:cxn modelId="{36FE20DB-4A49-4177-BE84-3EEC1FED1403}" type="presOf" srcId="{A852FABB-92C8-4D2B-BB3A-076E07FACD36}" destId="{2FC15E11-E590-431F-A276-A067E8E6D0AF}" srcOrd="0" destOrd="0" presId="urn:microsoft.com/office/officeart/2005/8/layout/default"/>
    <dgm:cxn modelId="{C70342E6-4249-46CC-9FD3-4ED1CFB5358A}" srcId="{264E6EF4-D79D-4E53-AD38-7B1702EE1128}" destId="{93ADA398-8365-439F-AFD9-B61FB916CE71}" srcOrd="4" destOrd="0" parTransId="{FA7B74F8-7325-43A1-B8C9-2FB0E4FFEF2E}" sibTransId="{24D96CF6-6DA5-44D8-87B3-A2867AF8E389}"/>
    <dgm:cxn modelId="{3EDDD8E8-1334-45DB-8D8C-95B194D9AC5A}" srcId="{264E6EF4-D79D-4E53-AD38-7B1702EE1128}" destId="{B71B99D4-5381-4EC3-B467-9AC6DBBB54C7}" srcOrd="5" destOrd="0" parTransId="{22E9992E-1D4C-4F45-A8AF-9D56E76EE149}" sibTransId="{25DE2F7A-F44D-4459-B237-5C00C82D084F}"/>
    <dgm:cxn modelId="{6ACA4FFC-C6B1-4897-96E1-82D903F628A7}" srcId="{264E6EF4-D79D-4E53-AD38-7B1702EE1128}" destId="{DE458DD6-1BCB-4690-AD70-746EB867D426}" srcOrd="2" destOrd="0" parTransId="{278C1B77-631C-43B9-BEA0-816F97ABEABC}" sibTransId="{8DB42F1C-F0AC-4EB7-A412-FB1468AD6619}"/>
    <dgm:cxn modelId="{B0EB86D7-4997-40EF-B155-84B2AE63D531}" type="presParOf" srcId="{1D1B68AE-BE81-482E-9D5A-F849D3E48E75}" destId="{3867C306-5E38-4ABD-9935-A86FE1387220}" srcOrd="0" destOrd="0" presId="urn:microsoft.com/office/officeart/2005/8/layout/default"/>
    <dgm:cxn modelId="{3259D439-53B7-4345-B0E8-14351E2C3004}" type="presParOf" srcId="{1D1B68AE-BE81-482E-9D5A-F849D3E48E75}" destId="{C9E7A243-5497-4591-92A7-6FB6E9D59A22}" srcOrd="1" destOrd="0" presId="urn:microsoft.com/office/officeart/2005/8/layout/default"/>
    <dgm:cxn modelId="{379C00A4-AD59-401E-940B-C9614D3A97AC}" type="presParOf" srcId="{1D1B68AE-BE81-482E-9D5A-F849D3E48E75}" destId="{EF69B2E2-59FF-4A12-9936-CBB790FD5E65}" srcOrd="2" destOrd="0" presId="urn:microsoft.com/office/officeart/2005/8/layout/default"/>
    <dgm:cxn modelId="{FDE9876E-9F6B-40D7-B529-8A98D103324A}" type="presParOf" srcId="{1D1B68AE-BE81-482E-9D5A-F849D3E48E75}" destId="{1886DA2E-F001-485A-B65F-1D300FF13D9B}" srcOrd="3" destOrd="0" presId="urn:microsoft.com/office/officeart/2005/8/layout/default"/>
    <dgm:cxn modelId="{7CE93C29-6A1B-45DE-91B7-86AB04688E67}" type="presParOf" srcId="{1D1B68AE-BE81-482E-9D5A-F849D3E48E75}" destId="{38C45D8A-F9DF-4BDF-A6EB-AA6DC7A197C6}" srcOrd="4" destOrd="0" presId="urn:microsoft.com/office/officeart/2005/8/layout/default"/>
    <dgm:cxn modelId="{95959B7B-130E-43B6-8B94-E73604CE290A}" type="presParOf" srcId="{1D1B68AE-BE81-482E-9D5A-F849D3E48E75}" destId="{EDE4C091-F747-454B-9D5E-92973B06C7AE}" srcOrd="5" destOrd="0" presId="urn:microsoft.com/office/officeart/2005/8/layout/default"/>
    <dgm:cxn modelId="{3F56B9F0-17F1-4E5F-AF30-0B04D55F0DC8}" type="presParOf" srcId="{1D1B68AE-BE81-482E-9D5A-F849D3E48E75}" destId="{FD1372C0-9ACD-4DD7-9476-6D5BF81FEF0D}" srcOrd="6" destOrd="0" presId="urn:microsoft.com/office/officeart/2005/8/layout/default"/>
    <dgm:cxn modelId="{7BB56CC5-0184-451B-8946-AD77664CC714}" type="presParOf" srcId="{1D1B68AE-BE81-482E-9D5A-F849D3E48E75}" destId="{51677066-22A3-4417-A414-F3558D9B1D68}" srcOrd="7" destOrd="0" presId="urn:microsoft.com/office/officeart/2005/8/layout/default"/>
    <dgm:cxn modelId="{B06A5F23-C4BA-4881-8173-D19B3E9AB7E7}" type="presParOf" srcId="{1D1B68AE-BE81-482E-9D5A-F849D3E48E75}" destId="{BB19433B-D90F-451C-AB5C-E60E97750C17}" srcOrd="8" destOrd="0" presId="urn:microsoft.com/office/officeart/2005/8/layout/default"/>
    <dgm:cxn modelId="{A652A377-07DE-4070-97BA-8D001D10183C}" type="presParOf" srcId="{1D1B68AE-BE81-482E-9D5A-F849D3E48E75}" destId="{6121AA83-25C1-4C24-BFC5-F187207D2F65}" srcOrd="9" destOrd="0" presId="urn:microsoft.com/office/officeart/2005/8/layout/default"/>
    <dgm:cxn modelId="{1D848297-4CED-46B5-808E-8AF57989E1CF}" type="presParOf" srcId="{1D1B68AE-BE81-482E-9D5A-F849D3E48E75}" destId="{33648448-3396-4A8E-8453-667DA5DB932D}" srcOrd="10" destOrd="0" presId="urn:microsoft.com/office/officeart/2005/8/layout/default"/>
    <dgm:cxn modelId="{83753930-65AB-4856-92E4-51841B61C3F6}" type="presParOf" srcId="{1D1B68AE-BE81-482E-9D5A-F849D3E48E75}" destId="{3239D6CD-BC94-48F2-9526-8791CE5F52B3}" srcOrd="11" destOrd="0" presId="urn:microsoft.com/office/officeart/2005/8/layout/default"/>
    <dgm:cxn modelId="{162A8FED-D6A4-4409-839B-4077DF7F2211}" type="presParOf" srcId="{1D1B68AE-BE81-482E-9D5A-F849D3E48E75}" destId="{56CB35B9-FAEA-4352-83DF-67B3C591BE26}" srcOrd="12" destOrd="0" presId="urn:microsoft.com/office/officeart/2005/8/layout/default"/>
    <dgm:cxn modelId="{669D3F3F-A069-4773-9DDE-704CAC04272C}" type="presParOf" srcId="{1D1B68AE-BE81-482E-9D5A-F849D3E48E75}" destId="{DF2DD3D8-4227-4088-AFE1-A7EB05C9603F}" srcOrd="13" destOrd="0" presId="urn:microsoft.com/office/officeart/2005/8/layout/default"/>
    <dgm:cxn modelId="{09FCE862-DD86-4659-A594-D8350F2B903F}" type="presParOf" srcId="{1D1B68AE-BE81-482E-9D5A-F849D3E48E75}" destId="{0844BC0F-6036-412C-88F7-40362E96C24D}" srcOrd="14" destOrd="0" presId="urn:microsoft.com/office/officeart/2005/8/layout/default"/>
    <dgm:cxn modelId="{61216830-EE73-4ECC-A61D-E3FA4F6A3AAA}" type="presParOf" srcId="{1D1B68AE-BE81-482E-9D5A-F849D3E48E75}" destId="{961A0094-5EDA-43AA-BC9D-EC18861C4F19}" srcOrd="15" destOrd="0" presId="urn:microsoft.com/office/officeart/2005/8/layout/default"/>
    <dgm:cxn modelId="{B377AA7A-4B1D-4D83-9220-B148D2C90A77}" type="presParOf" srcId="{1D1B68AE-BE81-482E-9D5A-F849D3E48E75}" destId="{56D315AA-4D08-4A59-B0EC-58ED750AB004}" srcOrd="16" destOrd="0" presId="urn:microsoft.com/office/officeart/2005/8/layout/default"/>
    <dgm:cxn modelId="{4C480833-AD6E-4A3D-9ECF-83364A56F565}" type="presParOf" srcId="{1D1B68AE-BE81-482E-9D5A-F849D3E48E75}" destId="{9B70CFAA-987C-49F4-83BA-4953B46F50E9}" srcOrd="17" destOrd="0" presId="urn:microsoft.com/office/officeart/2005/8/layout/default"/>
    <dgm:cxn modelId="{B4A8202A-6A53-42B3-B467-DF9B5FAE5331}" type="presParOf" srcId="{1D1B68AE-BE81-482E-9D5A-F849D3E48E75}" destId="{91F96B51-0068-4BE5-9CB6-DC2C291EC554}" srcOrd="18" destOrd="0" presId="urn:microsoft.com/office/officeart/2005/8/layout/default"/>
    <dgm:cxn modelId="{EB98549C-C8E5-4494-AA90-E2BCC19D8B96}" type="presParOf" srcId="{1D1B68AE-BE81-482E-9D5A-F849D3E48E75}" destId="{F1DA08E4-8B06-4C59-8BE2-8B4FA34FFD09}" srcOrd="19" destOrd="0" presId="urn:microsoft.com/office/officeart/2005/8/layout/default"/>
    <dgm:cxn modelId="{3E6E6EC8-AFB9-4BB9-B658-4B5EC34CFFBA}" type="presParOf" srcId="{1D1B68AE-BE81-482E-9D5A-F849D3E48E75}" destId="{E03DD5EB-4131-4819-800C-56D46EF25193}" srcOrd="20" destOrd="0" presId="urn:microsoft.com/office/officeart/2005/8/layout/default"/>
    <dgm:cxn modelId="{79B95BE2-FDD4-40E7-BCFF-7B0467DEBE3C}" type="presParOf" srcId="{1D1B68AE-BE81-482E-9D5A-F849D3E48E75}" destId="{8F872B31-928B-4D70-9AF4-A8061F6DFA3D}" srcOrd="21" destOrd="0" presId="urn:microsoft.com/office/officeart/2005/8/layout/default"/>
    <dgm:cxn modelId="{E17A8467-6006-45C1-A686-5B2B3D5ECA2E}" type="presParOf" srcId="{1D1B68AE-BE81-482E-9D5A-F849D3E48E75}" destId="{3103B657-7032-45BE-965D-0564B3372105}" srcOrd="22" destOrd="0" presId="urn:microsoft.com/office/officeart/2005/8/layout/default"/>
    <dgm:cxn modelId="{AE0D15AF-7BA7-45B6-92C5-470024D953A8}" type="presParOf" srcId="{1D1B68AE-BE81-482E-9D5A-F849D3E48E75}" destId="{50D81629-50A2-4914-88E5-3CA73C281EB0}" srcOrd="23" destOrd="0" presId="urn:microsoft.com/office/officeart/2005/8/layout/default"/>
    <dgm:cxn modelId="{1AA5E16C-AC01-48BF-BFA4-A6898CB1B089}" type="presParOf" srcId="{1D1B68AE-BE81-482E-9D5A-F849D3E48E75}" destId="{ED698C24-1FBA-4C8C-90FF-E6E8090B625D}" srcOrd="24" destOrd="0" presId="urn:microsoft.com/office/officeart/2005/8/layout/default"/>
    <dgm:cxn modelId="{413D5926-599F-4924-B1A2-FE5D9AE21E1F}" type="presParOf" srcId="{1D1B68AE-BE81-482E-9D5A-F849D3E48E75}" destId="{ED02371D-7449-46FE-8FC9-F58F27861F90}" srcOrd="25" destOrd="0" presId="urn:microsoft.com/office/officeart/2005/8/layout/default"/>
    <dgm:cxn modelId="{7738CB20-5F10-410E-94D0-622C36C59F58}" type="presParOf" srcId="{1D1B68AE-BE81-482E-9D5A-F849D3E48E75}" destId="{87DAE1AD-0225-45F0-B696-03826476875B}" srcOrd="26" destOrd="0" presId="urn:microsoft.com/office/officeart/2005/8/layout/default"/>
    <dgm:cxn modelId="{09A2CF11-1B4C-47DB-9B62-7D14353C8D63}" type="presParOf" srcId="{1D1B68AE-BE81-482E-9D5A-F849D3E48E75}" destId="{E9DA707C-1045-4FE8-B5E7-D503D65DE324}" srcOrd="27" destOrd="0" presId="urn:microsoft.com/office/officeart/2005/8/layout/default"/>
    <dgm:cxn modelId="{9045C32D-1C26-48F3-8317-EE1A3FC7F2BD}" type="presParOf" srcId="{1D1B68AE-BE81-482E-9D5A-F849D3E48E75}" destId="{2FC15E11-E590-431F-A276-A067E8E6D0AF}" srcOrd="2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64E6EF4-D79D-4E53-AD38-7B1702EE1128}"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2C586E1B-5D6E-4D28-B021-F8B6041C74A8}">
      <dgm:prSet custT="1"/>
      <dgm:spPr>
        <a:ln w="28575">
          <a:solidFill>
            <a:schemeClr val="tx1"/>
          </a:solidFill>
        </a:ln>
      </dgm:spPr>
      <dgm:t>
        <a:bodyPr/>
        <a:lstStyle/>
        <a:p>
          <a:r>
            <a:rPr lang="en-US" sz="1800" dirty="0">
              <a:effectLst/>
              <a:latin typeface="+mj-lt"/>
              <a:ea typeface="Calibri" panose="020F0502020204030204" pitchFamily="34" charset="0"/>
            </a:rPr>
            <a:t>Communication (EM.02.02.01)</a:t>
          </a:r>
        </a:p>
      </dgm:t>
    </dgm:pt>
    <dgm:pt modelId="{1B898E71-34BD-4016-B8A3-F94A86462AC4}" type="parTrans" cxnId="{9B574974-FC50-4B22-910C-DE69640912D3}">
      <dgm:prSet/>
      <dgm:spPr/>
      <dgm:t>
        <a:bodyPr/>
        <a:lstStyle/>
        <a:p>
          <a:endParaRPr lang="en-US" sz="1800">
            <a:latin typeface="+mj-lt"/>
          </a:endParaRPr>
        </a:p>
      </dgm:t>
    </dgm:pt>
    <dgm:pt modelId="{05A25B6E-FAE0-47FD-B1E1-59A0247A6AA2}" type="sibTrans" cxnId="{9B574974-FC50-4B22-910C-DE69640912D3}">
      <dgm:prSet/>
      <dgm:spPr/>
      <dgm:t>
        <a:bodyPr/>
        <a:lstStyle/>
        <a:p>
          <a:endParaRPr lang="en-US" sz="1800">
            <a:latin typeface="+mj-lt"/>
          </a:endParaRPr>
        </a:p>
      </dgm:t>
    </dgm:pt>
    <dgm:pt modelId="{B86466CB-0DB0-4D2F-B586-BDB44B20974D}">
      <dgm:prSet custT="1"/>
      <dgm:spPr>
        <a:ln w="28575">
          <a:solidFill>
            <a:schemeClr val="tx1"/>
          </a:solidFill>
        </a:ln>
      </dgm:spPr>
      <dgm:t>
        <a:bodyPr/>
        <a:lstStyle/>
        <a:p>
          <a:r>
            <a:rPr lang="en-US" sz="1800">
              <a:effectLst/>
              <a:latin typeface="+mj-lt"/>
              <a:ea typeface="Calibri" panose="020F0502020204030204" pitchFamily="34" charset="0"/>
            </a:rPr>
            <a:t>Resources &amp; Assets (EM.02.02.03)</a:t>
          </a:r>
        </a:p>
      </dgm:t>
    </dgm:pt>
    <dgm:pt modelId="{5ED51F7B-7EDA-4851-A95E-C7F4F09A9871}" type="parTrans" cxnId="{D90E61F8-A4AE-49F9-8B3A-0935924EC4A1}">
      <dgm:prSet/>
      <dgm:spPr/>
      <dgm:t>
        <a:bodyPr/>
        <a:lstStyle/>
        <a:p>
          <a:endParaRPr lang="en-US" sz="1800">
            <a:latin typeface="+mj-lt"/>
          </a:endParaRPr>
        </a:p>
      </dgm:t>
    </dgm:pt>
    <dgm:pt modelId="{79F67690-284C-4838-AF12-4F1174BB3C36}" type="sibTrans" cxnId="{D90E61F8-A4AE-49F9-8B3A-0935924EC4A1}">
      <dgm:prSet/>
      <dgm:spPr/>
      <dgm:t>
        <a:bodyPr/>
        <a:lstStyle/>
        <a:p>
          <a:endParaRPr lang="en-US" sz="1800">
            <a:latin typeface="+mj-lt"/>
          </a:endParaRPr>
        </a:p>
      </dgm:t>
    </dgm:pt>
    <dgm:pt modelId="{8E95AD6E-994C-4FE6-B559-4C8E85065778}">
      <dgm:prSet custT="1"/>
      <dgm:spPr>
        <a:ln w="28575">
          <a:solidFill>
            <a:schemeClr val="tx1"/>
          </a:solidFill>
        </a:ln>
      </dgm:spPr>
      <dgm:t>
        <a:bodyPr/>
        <a:lstStyle/>
        <a:p>
          <a:r>
            <a:rPr lang="en-US" sz="1800">
              <a:effectLst/>
              <a:latin typeface="+mj-lt"/>
              <a:ea typeface="Calibri" panose="020F0502020204030204" pitchFamily="34" charset="0"/>
            </a:rPr>
            <a:t>Safety &amp; Security (EM.02.02.05</a:t>
          </a:r>
        </a:p>
      </dgm:t>
    </dgm:pt>
    <dgm:pt modelId="{43EAA7E9-EF65-43FF-933C-E2F44E3B4F85}" type="parTrans" cxnId="{BDE7639B-1370-40CD-B1BA-C3ADFED20823}">
      <dgm:prSet/>
      <dgm:spPr/>
      <dgm:t>
        <a:bodyPr/>
        <a:lstStyle/>
        <a:p>
          <a:endParaRPr lang="en-US" sz="1800">
            <a:latin typeface="+mj-lt"/>
          </a:endParaRPr>
        </a:p>
      </dgm:t>
    </dgm:pt>
    <dgm:pt modelId="{AA4139DC-6B4C-4269-B398-B1F557BF33B7}" type="sibTrans" cxnId="{BDE7639B-1370-40CD-B1BA-C3ADFED20823}">
      <dgm:prSet/>
      <dgm:spPr/>
      <dgm:t>
        <a:bodyPr/>
        <a:lstStyle/>
        <a:p>
          <a:endParaRPr lang="en-US" sz="1800">
            <a:latin typeface="+mj-lt"/>
          </a:endParaRPr>
        </a:p>
      </dgm:t>
    </dgm:pt>
    <dgm:pt modelId="{39C9EA50-9352-4170-BD79-CC3080C93F35}">
      <dgm:prSet custT="1"/>
      <dgm:spPr>
        <a:ln w="28575">
          <a:solidFill>
            <a:schemeClr val="tx1"/>
          </a:solidFill>
        </a:ln>
      </dgm:spPr>
      <dgm:t>
        <a:bodyPr/>
        <a:lstStyle/>
        <a:p>
          <a:r>
            <a:rPr lang="en-US" sz="1800" dirty="0">
              <a:effectLst/>
              <a:latin typeface="+mj-lt"/>
              <a:ea typeface="Calibri" panose="020F0502020204030204" pitchFamily="34" charset="0"/>
            </a:rPr>
            <a:t>Patient Clinical &amp; Support Activities (EM.02.02.11)</a:t>
          </a:r>
        </a:p>
      </dgm:t>
    </dgm:pt>
    <dgm:pt modelId="{582F7591-90DA-4736-BAF7-1714CDA852F4}" type="parTrans" cxnId="{9B36C83C-6D1B-4B4E-88B6-A2CF4192DAFC}">
      <dgm:prSet/>
      <dgm:spPr/>
      <dgm:t>
        <a:bodyPr/>
        <a:lstStyle/>
        <a:p>
          <a:endParaRPr lang="en-US" sz="1800">
            <a:latin typeface="+mj-lt"/>
          </a:endParaRPr>
        </a:p>
      </dgm:t>
    </dgm:pt>
    <dgm:pt modelId="{3324C675-9554-4B83-B4F5-F808CF18CCC0}" type="sibTrans" cxnId="{9B36C83C-6D1B-4B4E-88B6-A2CF4192DAFC}">
      <dgm:prSet/>
      <dgm:spPr/>
      <dgm:t>
        <a:bodyPr/>
        <a:lstStyle/>
        <a:p>
          <a:endParaRPr lang="en-US" sz="1800">
            <a:latin typeface="+mj-lt"/>
          </a:endParaRPr>
        </a:p>
      </dgm:t>
    </dgm:pt>
    <dgm:pt modelId="{A31F878E-F1FA-4A07-AC92-ACE25B3F36E3}">
      <dgm:prSet custT="1"/>
      <dgm:spPr>
        <a:ln w="28575">
          <a:solidFill>
            <a:schemeClr val="tx1"/>
          </a:solidFill>
        </a:ln>
      </dgm:spPr>
      <dgm:t>
        <a:bodyPr/>
        <a:lstStyle/>
        <a:p>
          <a:r>
            <a:rPr lang="en-US" sz="1800">
              <a:effectLst/>
              <a:latin typeface="+mj-lt"/>
              <a:ea typeface="Calibri" panose="020F0502020204030204" pitchFamily="34" charset="0"/>
            </a:rPr>
            <a:t>Staff Responsibilities (EM.02.02.07)</a:t>
          </a:r>
        </a:p>
      </dgm:t>
    </dgm:pt>
    <dgm:pt modelId="{777E24F3-4FC5-46BF-8401-73390E692984}" type="parTrans" cxnId="{098D3746-08CD-4D6D-92DF-D09C49E20ABA}">
      <dgm:prSet/>
      <dgm:spPr/>
      <dgm:t>
        <a:bodyPr/>
        <a:lstStyle/>
        <a:p>
          <a:endParaRPr lang="en-US" sz="1800">
            <a:latin typeface="+mj-lt"/>
          </a:endParaRPr>
        </a:p>
      </dgm:t>
    </dgm:pt>
    <dgm:pt modelId="{7969CB10-0270-452D-AEE1-7970C22CBAC4}" type="sibTrans" cxnId="{098D3746-08CD-4D6D-92DF-D09C49E20ABA}">
      <dgm:prSet/>
      <dgm:spPr/>
      <dgm:t>
        <a:bodyPr/>
        <a:lstStyle/>
        <a:p>
          <a:endParaRPr lang="en-US" sz="1800">
            <a:latin typeface="+mj-lt"/>
          </a:endParaRPr>
        </a:p>
      </dgm:t>
    </dgm:pt>
    <dgm:pt modelId="{BB6840E8-EBE9-43AD-87F3-85FD35A621F6}">
      <dgm:prSet custT="1"/>
      <dgm:spPr>
        <a:ln w="28575">
          <a:solidFill>
            <a:schemeClr val="tx1"/>
          </a:solidFill>
        </a:ln>
      </dgm:spPr>
      <dgm:t>
        <a:bodyPr/>
        <a:lstStyle/>
        <a:p>
          <a:r>
            <a:rPr lang="en-US" sz="1800">
              <a:effectLst/>
              <a:latin typeface="+mj-lt"/>
              <a:ea typeface="Calibri" panose="020F0502020204030204" pitchFamily="34" charset="0"/>
            </a:rPr>
            <a:t>Utilities Management (EM.02.02.09)</a:t>
          </a:r>
        </a:p>
      </dgm:t>
    </dgm:pt>
    <dgm:pt modelId="{F122C468-D6F4-4AB8-A5E0-E37DB83F999B}" type="parTrans" cxnId="{23BE6AF4-E79F-4713-8E87-ED2201AC049D}">
      <dgm:prSet/>
      <dgm:spPr/>
      <dgm:t>
        <a:bodyPr/>
        <a:lstStyle/>
        <a:p>
          <a:endParaRPr lang="en-US" sz="1800">
            <a:latin typeface="+mj-lt"/>
          </a:endParaRPr>
        </a:p>
      </dgm:t>
    </dgm:pt>
    <dgm:pt modelId="{DA0A3AFF-6F24-4DF9-93B2-41371F2E2266}" type="sibTrans" cxnId="{23BE6AF4-E79F-4713-8E87-ED2201AC049D}">
      <dgm:prSet/>
      <dgm:spPr/>
      <dgm:t>
        <a:bodyPr/>
        <a:lstStyle/>
        <a:p>
          <a:endParaRPr lang="en-US" sz="1800">
            <a:latin typeface="+mj-lt"/>
          </a:endParaRPr>
        </a:p>
      </dgm:t>
    </dgm:pt>
    <dgm:pt modelId="{1D1B68AE-BE81-482E-9D5A-F849D3E48E75}" type="pres">
      <dgm:prSet presAssocID="{264E6EF4-D79D-4E53-AD38-7B1702EE1128}" presName="diagram" presStyleCnt="0">
        <dgm:presLayoutVars>
          <dgm:dir/>
          <dgm:resizeHandles val="exact"/>
        </dgm:presLayoutVars>
      </dgm:prSet>
      <dgm:spPr/>
    </dgm:pt>
    <dgm:pt modelId="{4DC4FB0C-C6BC-45CB-A6B1-813D8017511F}" type="pres">
      <dgm:prSet presAssocID="{2C586E1B-5D6E-4D28-B021-F8B6041C74A8}" presName="node" presStyleLbl="node1" presStyleIdx="0" presStyleCnt="6">
        <dgm:presLayoutVars>
          <dgm:bulletEnabled val="1"/>
        </dgm:presLayoutVars>
      </dgm:prSet>
      <dgm:spPr/>
    </dgm:pt>
    <dgm:pt modelId="{5D464691-09A2-4032-9D48-364320413EA3}" type="pres">
      <dgm:prSet presAssocID="{05A25B6E-FAE0-47FD-B1E1-59A0247A6AA2}" presName="sibTrans" presStyleCnt="0"/>
      <dgm:spPr/>
    </dgm:pt>
    <dgm:pt modelId="{41C31042-F231-4B3F-BF24-CDACAF3B76AC}" type="pres">
      <dgm:prSet presAssocID="{B86466CB-0DB0-4D2F-B586-BDB44B20974D}" presName="node" presStyleLbl="node1" presStyleIdx="1" presStyleCnt="6">
        <dgm:presLayoutVars>
          <dgm:bulletEnabled val="1"/>
        </dgm:presLayoutVars>
      </dgm:prSet>
      <dgm:spPr/>
    </dgm:pt>
    <dgm:pt modelId="{1E79CF84-89A1-4A03-B00E-1789F3702B3F}" type="pres">
      <dgm:prSet presAssocID="{79F67690-284C-4838-AF12-4F1174BB3C36}" presName="sibTrans" presStyleCnt="0"/>
      <dgm:spPr/>
    </dgm:pt>
    <dgm:pt modelId="{A953ACFA-2AB1-4FDF-9ACA-8AC5D5B44929}" type="pres">
      <dgm:prSet presAssocID="{8E95AD6E-994C-4FE6-B559-4C8E85065778}" presName="node" presStyleLbl="node1" presStyleIdx="2" presStyleCnt="6">
        <dgm:presLayoutVars>
          <dgm:bulletEnabled val="1"/>
        </dgm:presLayoutVars>
      </dgm:prSet>
      <dgm:spPr/>
    </dgm:pt>
    <dgm:pt modelId="{3A184E20-8377-42CA-A22A-5249A9097785}" type="pres">
      <dgm:prSet presAssocID="{AA4139DC-6B4C-4269-B398-B1F557BF33B7}" presName="sibTrans" presStyleCnt="0"/>
      <dgm:spPr/>
    </dgm:pt>
    <dgm:pt modelId="{FAF04C74-4446-436D-B012-3ECDA99B30A8}" type="pres">
      <dgm:prSet presAssocID="{A31F878E-F1FA-4A07-AC92-ACE25B3F36E3}" presName="node" presStyleLbl="node1" presStyleIdx="3" presStyleCnt="6">
        <dgm:presLayoutVars>
          <dgm:bulletEnabled val="1"/>
        </dgm:presLayoutVars>
      </dgm:prSet>
      <dgm:spPr/>
    </dgm:pt>
    <dgm:pt modelId="{B968CB7A-5504-4FB0-9633-7B06C37A13D3}" type="pres">
      <dgm:prSet presAssocID="{7969CB10-0270-452D-AEE1-7970C22CBAC4}" presName="sibTrans" presStyleCnt="0"/>
      <dgm:spPr/>
    </dgm:pt>
    <dgm:pt modelId="{5C7724BC-C332-476E-B805-14E5ECF6E9A0}" type="pres">
      <dgm:prSet presAssocID="{BB6840E8-EBE9-43AD-87F3-85FD35A621F6}" presName="node" presStyleLbl="node1" presStyleIdx="4" presStyleCnt="6">
        <dgm:presLayoutVars>
          <dgm:bulletEnabled val="1"/>
        </dgm:presLayoutVars>
      </dgm:prSet>
      <dgm:spPr/>
    </dgm:pt>
    <dgm:pt modelId="{43AF57F7-C3E5-46D5-A291-518842CD6C72}" type="pres">
      <dgm:prSet presAssocID="{DA0A3AFF-6F24-4DF9-93B2-41371F2E2266}" presName="sibTrans" presStyleCnt="0"/>
      <dgm:spPr/>
    </dgm:pt>
    <dgm:pt modelId="{B7D2A0F8-1B73-4CE7-A3FF-4E332126E0B2}" type="pres">
      <dgm:prSet presAssocID="{39C9EA50-9352-4170-BD79-CC3080C93F35}" presName="node" presStyleLbl="node1" presStyleIdx="5" presStyleCnt="6">
        <dgm:presLayoutVars>
          <dgm:bulletEnabled val="1"/>
        </dgm:presLayoutVars>
      </dgm:prSet>
      <dgm:spPr/>
    </dgm:pt>
  </dgm:ptLst>
  <dgm:cxnLst>
    <dgm:cxn modelId="{6F064524-4356-4EE7-9328-BCF09F9F04CD}" type="presOf" srcId="{2C586E1B-5D6E-4D28-B021-F8B6041C74A8}" destId="{4DC4FB0C-C6BC-45CB-A6B1-813D8017511F}" srcOrd="0" destOrd="0" presId="urn:microsoft.com/office/officeart/2005/8/layout/default"/>
    <dgm:cxn modelId="{3A0C3B3B-DB3E-4F2F-9DAA-34BEE1399144}" type="presOf" srcId="{A31F878E-F1FA-4A07-AC92-ACE25B3F36E3}" destId="{FAF04C74-4446-436D-B012-3ECDA99B30A8}" srcOrd="0" destOrd="0" presId="urn:microsoft.com/office/officeart/2005/8/layout/default"/>
    <dgm:cxn modelId="{9B36C83C-6D1B-4B4E-88B6-A2CF4192DAFC}" srcId="{264E6EF4-D79D-4E53-AD38-7B1702EE1128}" destId="{39C9EA50-9352-4170-BD79-CC3080C93F35}" srcOrd="5" destOrd="0" parTransId="{582F7591-90DA-4736-BAF7-1714CDA852F4}" sibTransId="{3324C675-9554-4B83-B4F5-F808CF18CCC0}"/>
    <dgm:cxn modelId="{7C50D644-484D-402C-889C-ACF06B0E45A6}" type="presOf" srcId="{BB6840E8-EBE9-43AD-87F3-85FD35A621F6}" destId="{5C7724BC-C332-476E-B805-14E5ECF6E9A0}" srcOrd="0" destOrd="0" presId="urn:microsoft.com/office/officeart/2005/8/layout/default"/>
    <dgm:cxn modelId="{098D3746-08CD-4D6D-92DF-D09C49E20ABA}" srcId="{264E6EF4-D79D-4E53-AD38-7B1702EE1128}" destId="{A31F878E-F1FA-4A07-AC92-ACE25B3F36E3}" srcOrd="3" destOrd="0" parTransId="{777E24F3-4FC5-46BF-8401-73390E692984}" sibTransId="{7969CB10-0270-452D-AEE1-7970C22CBAC4}"/>
    <dgm:cxn modelId="{80DC2149-F433-4ABB-960F-FACA9E282AAC}" type="presOf" srcId="{264E6EF4-D79D-4E53-AD38-7B1702EE1128}" destId="{1D1B68AE-BE81-482E-9D5A-F849D3E48E75}" srcOrd="0" destOrd="0" presId="urn:microsoft.com/office/officeart/2005/8/layout/default"/>
    <dgm:cxn modelId="{9B574974-FC50-4B22-910C-DE69640912D3}" srcId="{264E6EF4-D79D-4E53-AD38-7B1702EE1128}" destId="{2C586E1B-5D6E-4D28-B021-F8B6041C74A8}" srcOrd="0" destOrd="0" parTransId="{1B898E71-34BD-4016-B8A3-F94A86462AC4}" sibTransId="{05A25B6E-FAE0-47FD-B1E1-59A0247A6AA2}"/>
    <dgm:cxn modelId="{E9C8908E-0AB2-4F2F-93BC-0392A23C5F61}" type="presOf" srcId="{8E95AD6E-994C-4FE6-B559-4C8E85065778}" destId="{A953ACFA-2AB1-4FDF-9ACA-8AC5D5B44929}" srcOrd="0" destOrd="0" presId="urn:microsoft.com/office/officeart/2005/8/layout/default"/>
    <dgm:cxn modelId="{BDE7639B-1370-40CD-B1BA-C3ADFED20823}" srcId="{264E6EF4-D79D-4E53-AD38-7B1702EE1128}" destId="{8E95AD6E-994C-4FE6-B559-4C8E85065778}" srcOrd="2" destOrd="0" parTransId="{43EAA7E9-EF65-43FF-933C-E2F44E3B4F85}" sibTransId="{AA4139DC-6B4C-4269-B398-B1F557BF33B7}"/>
    <dgm:cxn modelId="{3D96BFBA-9988-4303-9C3C-7DA650D15C4A}" type="presOf" srcId="{39C9EA50-9352-4170-BD79-CC3080C93F35}" destId="{B7D2A0F8-1B73-4CE7-A3FF-4E332126E0B2}" srcOrd="0" destOrd="0" presId="urn:microsoft.com/office/officeart/2005/8/layout/default"/>
    <dgm:cxn modelId="{086936C8-C0F3-4FF9-A3CE-6F48F80A4409}" type="presOf" srcId="{B86466CB-0DB0-4D2F-B586-BDB44B20974D}" destId="{41C31042-F231-4B3F-BF24-CDACAF3B76AC}" srcOrd="0" destOrd="0" presId="urn:microsoft.com/office/officeart/2005/8/layout/default"/>
    <dgm:cxn modelId="{23BE6AF4-E79F-4713-8E87-ED2201AC049D}" srcId="{264E6EF4-D79D-4E53-AD38-7B1702EE1128}" destId="{BB6840E8-EBE9-43AD-87F3-85FD35A621F6}" srcOrd="4" destOrd="0" parTransId="{F122C468-D6F4-4AB8-A5E0-E37DB83F999B}" sibTransId="{DA0A3AFF-6F24-4DF9-93B2-41371F2E2266}"/>
    <dgm:cxn modelId="{D90E61F8-A4AE-49F9-8B3A-0935924EC4A1}" srcId="{264E6EF4-D79D-4E53-AD38-7B1702EE1128}" destId="{B86466CB-0DB0-4D2F-B586-BDB44B20974D}" srcOrd="1" destOrd="0" parTransId="{5ED51F7B-7EDA-4851-A95E-C7F4F09A9871}" sibTransId="{79F67690-284C-4838-AF12-4F1174BB3C36}"/>
    <dgm:cxn modelId="{968E7A72-BD68-4088-A96F-DE5E51C9521F}" type="presParOf" srcId="{1D1B68AE-BE81-482E-9D5A-F849D3E48E75}" destId="{4DC4FB0C-C6BC-45CB-A6B1-813D8017511F}" srcOrd="0" destOrd="0" presId="urn:microsoft.com/office/officeart/2005/8/layout/default"/>
    <dgm:cxn modelId="{3DDBD19A-B46E-4C8D-9ED8-E90FC9972B86}" type="presParOf" srcId="{1D1B68AE-BE81-482E-9D5A-F849D3E48E75}" destId="{5D464691-09A2-4032-9D48-364320413EA3}" srcOrd="1" destOrd="0" presId="urn:microsoft.com/office/officeart/2005/8/layout/default"/>
    <dgm:cxn modelId="{E5988E2B-AC60-490F-9F77-DF8D8C714F82}" type="presParOf" srcId="{1D1B68AE-BE81-482E-9D5A-F849D3E48E75}" destId="{41C31042-F231-4B3F-BF24-CDACAF3B76AC}" srcOrd="2" destOrd="0" presId="urn:microsoft.com/office/officeart/2005/8/layout/default"/>
    <dgm:cxn modelId="{01DBD68D-1524-4C93-ACE4-E923369D8F13}" type="presParOf" srcId="{1D1B68AE-BE81-482E-9D5A-F849D3E48E75}" destId="{1E79CF84-89A1-4A03-B00E-1789F3702B3F}" srcOrd="3" destOrd="0" presId="urn:microsoft.com/office/officeart/2005/8/layout/default"/>
    <dgm:cxn modelId="{74F5D4BE-AEC7-4DB9-8743-06B7EF586985}" type="presParOf" srcId="{1D1B68AE-BE81-482E-9D5A-F849D3E48E75}" destId="{A953ACFA-2AB1-4FDF-9ACA-8AC5D5B44929}" srcOrd="4" destOrd="0" presId="urn:microsoft.com/office/officeart/2005/8/layout/default"/>
    <dgm:cxn modelId="{ECAFBD3A-5983-48B6-8DE3-687E629681DF}" type="presParOf" srcId="{1D1B68AE-BE81-482E-9D5A-F849D3E48E75}" destId="{3A184E20-8377-42CA-A22A-5249A9097785}" srcOrd="5" destOrd="0" presId="urn:microsoft.com/office/officeart/2005/8/layout/default"/>
    <dgm:cxn modelId="{32988C81-AADE-4820-8FF4-FFAA67A9107C}" type="presParOf" srcId="{1D1B68AE-BE81-482E-9D5A-F849D3E48E75}" destId="{FAF04C74-4446-436D-B012-3ECDA99B30A8}" srcOrd="6" destOrd="0" presId="urn:microsoft.com/office/officeart/2005/8/layout/default"/>
    <dgm:cxn modelId="{0FEBF288-0171-4F28-ADEE-418CFF6F7C38}" type="presParOf" srcId="{1D1B68AE-BE81-482E-9D5A-F849D3E48E75}" destId="{B968CB7A-5504-4FB0-9633-7B06C37A13D3}" srcOrd="7" destOrd="0" presId="urn:microsoft.com/office/officeart/2005/8/layout/default"/>
    <dgm:cxn modelId="{369CF73B-CE31-4CA4-AA76-D812D52AC0B0}" type="presParOf" srcId="{1D1B68AE-BE81-482E-9D5A-F849D3E48E75}" destId="{5C7724BC-C332-476E-B805-14E5ECF6E9A0}" srcOrd="8" destOrd="0" presId="urn:microsoft.com/office/officeart/2005/8/layout/default"/>
    <dgm:cxn modelId="{45E660D1-786C-4420-9117-31E67AF4BD60}" type="presParOf" srcId="{1D1B68AE-BE81-482E-9D5A-F849D3E48E75}" destId="{43AF57F7-C3E5-46D5-A291-518842CD6C72}" srcOrd="9" destOrd="0" presId="urn:microsoft.com/office/officeart/2005/8/layout/default"/>
    <dgm:cxn modelId="{75BDC6DB-74AD-4A82-A4FE-8EE5A9B585B5}" type="presParOf" srcId="{1D1B68AE-BE81-482E-9D5A-F849D3E48E75}" destId="{B7D2A0F8-1B73-4CE7-A3FF-4E332126E0B2}"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9E0A446-C382-4A19-88AA-6371FC5F28A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00D0427-B3DA-450F-991C-B85BA717E7DC}">
      <dgm:prSet phldrT="[Text]" custT="1"/>
      <dgm:spPr/>
      <dgm:t>
        <a:bodyPr/>
        <a:lstStyle/>
        <a:p>
          <a:pPr>
            <a:buNone/>
          </a:pPr>
          <a:r>
            <a:rPr lang="en-US" sz="1800" dirty="0">
              <a:solidFill>
                <a:schemeClr val="bg1"/>
              </a:solidFill>
            </a:rPr>
            <a:t>Exercise Components</a:t>
          </a:r>
        </a:p>
      </dgm:t>
    </dgm:pt>
    <dgm:pt modelId="{AC771550-8EEA-415D-8C73-9DCFDB16D695}" type="parTrans" cxnId="{C1192545-4C71-4D99-B0EC-87F00CD775B8}">
      <dgm:prSet/>
      <dgm:spPr/>
      <dgm:t>
        <a:bodyPr/>
        <a:lstStyle/>
        <a:p>
          <a:endParaRPr lang="en-US" sz="1800"/>
        </a:p>
      </dgm:t>
    </dgm:pt>
    <dgm:pt modelId="{219CF96B-6246-4FC1-AC2B-25AF3A163DBA}" type="sibTrans" cxnId="{C1192545-4C71-4D99-B0EC-87F00CD775B8}">
      <dgm:prSet/>
      <dgm:spPr/>
      <dgm:t>
        <a:bodyPr/>
        <a:lstStyle/>
        <a:p>
          <a:endParaRPr lang="en-US" sz="1800"/>
        </a:p>
      </dgm:t>
    </dgm:pt>
    <dgm:pt modelId="{5EC1872C-8F79-4372-853E-5541F3FB7385}">
      <dgm:prSet phldrT="[Text]" custT="1"/>
      <dgm:spPr/>
      <dgm:t>
        <a:bodyPr/>
        <a:lstStyle/>
        <a:p>
          <a:pPr>
            <a:buChar char="•"/>
          </a:pPr>
          <a:r>
            <a:rPr lang="en-US" sz="1800" dirty="0">
              <a:solidFill>
                <a:schemeClr val="tx1"/>
              </a:solidFill>
            </a:rPr>
            <a:t>i.e., interactive, worksheets, etc.</a:t>
          </a:r>
        </a:p>
      </dgm:t>
    </dgm:pt>
    <dgm:pt modelId="{ACA775DA-8D29-4C77-ADFC-611F7A74F535}" type="parTrans" cxnId="{904B7ED2-849C-4A23-905D-11688B6B5CD4}">
      <dgm:prSet/>
      <dgm:spPr/>
      <dgm:t>
        <a:bodyPr/>
        <a:lstStyle/>
        <a:p>
          <a:endParaRPr lang="en-US" sz="1800"/>
        </a:p>
      </dgm:t>
    </dgm:pt>
    <dgm:pt modelId="{25E091D6-6180-4384-B9FD-73720FE0DC9D}" type="sibTrans" cxnId="{904B7ED2-849C-4A23-905D-11688B6B5CD4}">
      <dgm:prSet/>
      <dgm:spPr/>
      <dgm:t>
        <a:bodyPr/>
        <a:lstStyle/>
        <a:p>
          <a:endParaRPr lang="en-US" sz="1800"/>
        </a:p>
      </dgm:t>
    </dgm:pt>
    <dgm:pt modelId="{1F24A66D-58C9-4EEC-A3C5-6F60CC5E22CC}">
      <dgm:prSet phldrT="[Text]" custT="1"/>
      <dgm:spPr/>
      <dgm:t>
        <a:bodyPr/>
        <a:lstStyle/>
        <a:p>
          <a:pPr>
            <a:buNone/>
          </a:pPr>
          <a:r>
            <a:rPr lang="en-US" sz="1800" dirty="0">
              <a:solidFill>
                <a:schemeClr val="bg1"/>
              </a:solidFill>
            </a:rPr>
            <a:t>Location</a:t>
          </a:r>
        </a:p>
      </dgm:t>
    </dgm:pt>
    <dgm:pt modelId="{6B0B9F22-D288-4A25-8733-479D6259987F}" type="parTrans" cxnId="{A340C3CC-8857-4BB9-8173-21076D01D7FD}">
      <dgm:prSet/>
      <dgm:spPr/>
      <dgm:t>
        <a:bodyPr/>
        <a:lstStyle/>
        <a:p>
          <a:endParaRPr lang="en-US" sz="1800"/>
        </a:p>
      </dgm:t>
    </dgm:pt>
    <dgm:pt modelId="{DA52D59A-C1A6-4908-A23D-4CB66F9C6FDF}" type="sibTrans" cxnId="{A340C3CC-8857-4BB9-8173-21076D01D7FD}">
      <dgm:prSet/>
      <dgm:spPr/>
      <dgm:t>
        <a:bodyPr/>
        <a:lstStyle/>
        <a:p>
          <a:endParaRPr lang="en-US" sz="1800"/>
        </a:p>
      </dgm:t>
    </dgm:pt>
    <dgm:pt modelId="{C02A502C-285D-4A1C-9C81-90F75E5F06EC}">
      <dgm:prSet phldrT="[Text]" custT="1"/>
      <dgm:spPr/>
      <dgm:t>
        <a:bodyPr/>
        <a:lstStyle/>
        <a:p>
          <a:pPr>
            <a:buChar char="•"/>
          </a:pPr>
          <a:r>
            <a:rPr lang="en-US" sz="1800" dirty="0">
              <a:solidFill>
                <a:schemeClr val="tx1"/>
              </a:solidFill>
            </a:rPr>
            <a:t>Room arrangements, including location(s), set-up, etc.</a:t>
          </a:r>
        </a:p>
      </dgm:t>
    </dgm:pt>
    <dgm:pt modelId="{53CF9849-2729-4A65-BCFF-01FD7D1824B2}" type="parTrans" cxnId="{639F3120-B84D-4066-A962-2C5DD17F4DAC}">
      <dgm:prSet/>
      <dgm:spPr/>
      <dgm:t>
        <a:bodyPr/>
        <a:lstStyle/>
        <a:p>
          <a:endParaRPr lang="en-US" sz="1800"/>
        </a:p>
      </dgm:t>
    </dgm:pt>
    <dgm:pt modelId="{742C655B-4484-4884-8656-B2D47C77E06A}" type="sibTrans" cxnId="{639F3120-B84D-4066-A962-2C5DD17F4DAC}">
      <dgm:prSet/>
      <dgm:spPr/>
      <dgm:t>
        <a:bodyPr/>
        <a:lstStyle/>
        <a:p>
          <a:endParaRPr lang="en-US" sz="1800"/>
        </a:p>
      </dgm:t>
    </dgm:pt>
    <dgm:pt modelId="{D8CEE89B-CEA0-4B45-8FBC-F65EEE8ACBEE}">
      <dgm:prSet phldrT="[Text]" custT="1"/>
      <dgm:spPr/>
      <dgm:t>
        <a:bodyPr/>
        <a:lstStyle/>
        <a:p>
          <a:pPr>
            <a:buChar char="•"/>
          </a:pPr>
          <a:r>
            <a:rPr lang="en-US" sz="1800" dirty="0">
              <a:solidFill>
                <a:schemeClr val="bg1"/>
              </a:solidFill>
            </a:rPr>
            <a:t>A/V (Audio Visual)</a:t>
          </a:r>
        </a:p>
      </dgm:t>
    </dgm:pt>
    <dgm:pt modelId="{F4071F04-1BE2-4C8C-BB1B-A85E17350128}" type="parTrans" cxnId="{A1AF6ECC-3380-40C1-AED2-C4EB64BEA527}">
      <dgm:prSet/>
      <dgm:spPr/>
      <dgm:t>
        <a:bodyPr/>
        <a:lstStyle/>
        <a:p>
          <a:endParaRPr lang="en-US"/>
        </a:p>
      </dgm:t>
    </dgm:pt>
    <dgm:pt modelId="{53C0C2DF-0D02-42F5-AD36-CAFB94187F28}" type="sibTrans" cxnId="{A1AF6ECC-3380-40C1-AED2-C4EB64BEA527}">
      <dgm:prSet/>
      <dgm:spPr/>
      <dgm:t>
        <a:bodyPr/>
        <a:lstStyle/>
        <a:p>
          <a:endParaRPr lang="en-US"/>
        </a:p>
      </dgm:t>
    </dgm:pt>
    <dgm:pt modelId="{16C08A91-A5BD-4660-A103-E142DE9DBADB}">
      <dgm:prSet phldrT="[Text]" custT="1"/>
      <dgm:spPr/>
      <dgm:t>
        <a:bodyPr/>
        <a:lstStyle/>
        <a:p>
          <a:pPr>
            <a:buChar char="•"/>
          </a:pPr>
          <a:r>
            <a:rPr lang="en-US" sz="1800" dirty="0">
              <a:solidFill>
                <a:schemeClr val="tx1"/>
              </a:solidFill>
            </a:rPr>
            <a:t>A/V Requirements (ex. Screens, microphone, etc.)</a:t>
          </a:r>
        </a:p>
      </dgm:t>
    </dgm:pt>
    <dgm:pt modelId="{2CFC773E-B57F-4EEE-A0B3-711FC5B85728}" type="parTrans" cxnId="{6C6D23F0-0D2A-422F-83B8-B0746212EC9A}">
      <dgm:prSet/>
      <dgm:spPr/>
      <dgm:t>
        <a:bodyPr/>
        <a:lstStyle/>
        <a:p>
          <a:endParaRPr lang="en-US"/>
        </a:p>
      </dgm:t>
    </dgm:pt>
    <dgm:pt modelId="{B7EE8286-C7EA-4291-9669-1BC87C6AB0B7}" type="sibTrans" cxnId="{6C6D23F0-0D2A-422F-83B8-B0746212EC9A}">
      <dgm:prSet/>
      <dgm:spPr/>
      <dgm:t>
        <a:bodyPr/>
        <a:lstStyle/>
        <a:p>
          <a:endParaRPr lang="en-US"/>
        </a:p>
      </dgm:t>
    </dgm:pt>
    <dgm:pt modelId="{C7D93C0A-8E43-4954-8E75-00F512820F6F}">
      <dgm:prSet phldrT="[Text]" custT="1"/>
      <dgm:spPr/>
      <dgm:t>
        <a:bodyPr/>
        <a:lstStyle/>
        <a:p>
          <a:pPr>
            <a:buChar char="•"/>
          </a:pPr>
          <a:r>
            <a:rPr lang="en-US" sz="1800" dirty="0">
              <a:solidFill>
                <a:schemeClr val="bg1"/>
              </a:solidFill>
            </a:rPr>
            <a:t>Supplies</a:t>
          </a:r>
        </a:p>
      </dgm:t>
    </dgm:pt>
    <dgm:pt modelId="{985A4C5C-58CD-48A8-AB99-4D582074CAB1}" type="parTrans" cxnId="{747391A4-51B5-4FE1-B95D-8FF30071CEAA}">
      <dgm:prSet/>
      <dgm:spPr/>
      <dgm:t>
        <a:bodyPr/>
        <a:lstStyle/>
        <a:p>
          <a:endParaRPr lang="en-US"/>
        </a:p>
      </dgm:t>
    </dgm:pt>
    <dgm:pt modelId="{2EB17B02-0C7F-4DFC-AE31-CD35D5F00679}" type="sibTrans" cxnId="{747391A4-51B5-4FE1-B95D-8FF30071CEAA}">
      <dgm:prSet/>
      <dgm:spPr/>
      <dgm:t>
        <a:bodyPr/>
        <a:lstStyle/>
        <a:p>
          <a:endParaRPr lang="en-US"/>
        </a:p>
      </dgm:t>
    </dgm:pt>
    <dgm:pt modelId="{C98943E5-AAE6-45E7-B21A-21C367BF7729}">
      <dgm:prSet phldrT="[Text]" custT="1"/>
      <dgm:spPr/>
      <dgm:t>
        <a:bodyPr/>
        <a:lstStyle/>
        <a:p>
          <a:pPr>
            <a:buChar char="•"/>
          </a:pPr>
          <a:r>
            <a:rPr lang="en-US" sz="1800" dirty="0">
              <a:solidFill>
                <a:schemeClr val="tx1"/>
              </a:solidFill>
            </a:rPr>
            <a:t>Exercise materials (job aids, maps, simulation aids, etc.)</a:t>
          </a:r>
        </a:p>
      </dgm:t>
    </dgm:pt>
    <dgm:pt modelId="{BBBDCF22-4F95-4502-847A-8FE35D6E7755}" type="parTrans" cxnId="{4216EE0F-73B0-4302-A044-2CD6598C6F27}">
      <dgm:prSet/>
      <dgm:spPr/>
      <dgm:t>
        <a:bodyPr/>
        <a:lstStyle/>
        <a:p>
          <a:endParaRPr lang="en-US"/>
        </a:p>
      </dgm:t>
    </dgm:pt>
    <dgm:pt modelId="{55BDA4C4-CB39-4E08-A5C5-9FA12A9ED3FA}" type="sibTrans" cxnId="{4216EE0F-73B0-4302-A044-2CD6598C6F27}">
      <dgm:prSet/>
      <dgm:spPr/>
      <dgm:t>
        <a:bodyPr/>
        <a:lstStyle/>
        <a:p>
          <a:endParaRPr lang="en-US"/>
        </a:p>
      </dgm:t>
    </dgm:pt>
    <dgm:pt modelId="{4B61B314-A77A-404C-AA72-4DFB7CA8CDCE}">
      <dgm:prSet phldrT="[Text]" custT="1"/>
      <dgm:spPr/>
      <dgm:t>
        <a:bodyPr/>
        <a:lstStyle/>
        <a:p>
          <a:pPr>
            <a:buChar char="•"/>
          </a:pPr>
          <a:r>
            <a:rPr lang="en-US" sz="1800" dirty="0">
              <a:solidFill>
                <a:schemeClr val="bg1"/>
              </a:solidFill>
            </a:rPr>
            <a:t>Identification</a:t>
          </a:r>
        </a:p>
      </dgm:t>
    </dgm:pt>
    <dgm:pt modelId="{A30FFEC4-BE60-4791-84C6-BB59DBFEF77B}" type="parTrans" cxnId="{3B59B155-1322-4DFB-9203-D983276E660D}">
      <dgm:prSet/>
      <dgm:spPr/>
      <dgm:t>
        <a:bodyPr/>
        <a:lstStyle/>
        <a:p>
          <a:endParaRPr lang="en-US"/>
        </a:p>
      </dgm:t>
    </dgm:pt>
    <dgm:pt modelId="{74D7E370-AB26-473D-8D87-AC00D0752BB3}" type="sibTrans" cxnId="{3B59B155-1322-4DFB-9203-D983276E660D}">
      <dgm:prSet/>
      <dgm:spPr/>
      <dgm:t>
        <a:bodyPr/>
        <a:lstStyle/>
        <a:p>
          <a:endParaRPr lang="en-US"/>
        </a:p>
      </dgm:t>
    </dgm:pt>
    <dgm:pt modelId="{064A98E2-99BA-4D3E-975D-E00C7BA97939}">
      <dgm:prSet phldrT="[Text]" custT="1"/>
      <dgm:spPr/>
      <dgm:t>
        <a:bodyPr/>
        <a:lstStyle/>
        <a:p>
          <a:pPr>
            <a:buChar char="•"/>
          </a:pPr>
          <a:r>
            <a:rPr lang="en-US" sz="1800" dirty="0">
              <a:solidFill>
                <a:schemeClr val="tx1"/>
              </a:solidFill>
            </a:rPr>
            <a:t>Exercise Team Vests</a:t>
          </a:r>
        </a:p>
      </dgm:t>
    </dgm:pt>
    <dgm:pt modelId="{EBDDA0CC-873F-4307-A7F7-C370D4782215}" type="parTrans" cxnId="{99996E7C-3D5D-4FCC-B755-EC4B5356817F}">
      <dgm:prSet/>
      <dgm:spPr/>
      <dgm:t>
        <a:bodyPr/>
        <a:lstStyle/>
        <a:p>
          <a:endParaRPr lang="en-US"/>
        </a:p>
      </dgm:t>
    </dgm:pt>
    <dgm:pt modelId="{F7BFD12C-1870-4A8C-BAA0-6512A72C7416}" type="sibTrans" cxnId="{99996E7C-3D5D-4FCC-B755-EC4B5356817F}">
      <dgm:prSet/>
      <dgm:spPr/>
      <dgm:t>
        <a:bodyPr/>
        <a:lstStyle/>
        <a:p>
          <a:endParaRPr lang="en-US"/>
        </a:p>
      </dgm:t>
    </dgm:pt>
    <dgm:pt modelId="{73F8E063-394E-422F-AAFD-83125E8DA7DB}">
      <dgm:prSet phldrT="[Text]" custT="1"/>
      <dgm:spPr/>
      <dgm:t>
        <a:bodyPr/>
        <a:lstStyle/>
        <a:p>
          <a:pPr>
            <a:buChar char="•"/>
          </a:pPr>
          <a:r>
            <a:rPr lang="en-US" sz="1800" dirty="0">
              <a:solidFill>
                <a:schemeClr val="tx1"/>
              </a:solidFill>
            </a:rPr>
            <a:t>Participant name tags</a:t>
          </a:r>
        </a:p>
      </dgm:t>
    </dgm:pt>
    <dgm:pt modelId="{79561DD6-5FEA-43D7-B5C0-DEB60C06953D}" type="parTrans" cxnId="{4446174F-904B-4B7E-B07D-B5F7ED4F0A0E}">
      <dgm:prSet/>
      <dgm:spPr/>
      <dgm:t>
        <a:bodyPr/>
        <a:lstStyle/>
        <a:p>
          <a:endParaRPr lang="en-US"/>
        </a:p>
      </dgm:t>
    </dgm:pt>
    <dgm:pt modelId="{0A8C1ECC-D5CF-4A92-A010-24901E8C9217}" type="sibTrans" cxnId="{4446174F-904B-4B7E-B07D-B5F7ED4F0A0E}">
      <dgm:prSet/>
      <dgm:spPr/>
      <dgm:t>
        <a:bodyPr/>
        <a:lstStyle/>
        <a:p>
          <a:endParaRPr lang="en-US"/>
        </a:p>
      </dgm:t>
    </dgm:pt>
    <dgm:pt modelId="{A11DC795-E39E-4388-95AF-04004105ABC2}" type="pres">
      <dgm:prSet presAssocID="{D9E0A446-C382-4A19-88AA-6371FC5F28AD}" presName="linear" presStyleCnt="0">
        <dgm:presLayoutVars>
          <dgm:animLvl val="lvl"/>
          <dgm:resizeHandles val="exact"/>
        </dgm:presLayoutVars>
      </dgm:prSet>
      <dgm:spPr/>
    </dgm:pt>
    <dgm:pt modelId="{224DCBDC-C391-4700-BD41-A5B12E5AD2CF}" type="pres">
      <dgm:prSet presAssocID="{D00D0427-B3DA-450F-991C-B85BA717E7DC}" presName="parentText" presStyleLbl="node1" presStyleIdx="0" presStyleCnt="5" custScaleY="83553">
        <dgm:presLayoutVars>
          <dgm:chMax val="0"/>
          <dgm:bulletEnabled val="1"/>
        </dgm:presLayoutVars>
      </dgm:prSet>
      <dgm:spPr/>
    </dgm:pt>
    <dgm:pt modelId="{53245F03-4F6F-44F2-8D09-4FD998BE3925}" type="pres">
      <dgm:prSet presAssocID="{D00D0427-B3DA-450F-991C-B85BA717E7DC}" presName="childText" presStyleLbl="revTx" presStyleIdx="0" presStyleCnt="5" custScaleY="94451">
        <dgm:presLayoutVars>
          <dgm:bulletEnabled val="1"/>
        </dgm:presLayoutVars>
      </dgm:prSet>
      <dgm:spPr/>
    </dgm:pt>
    <dgm:pt modelId="{01F281A0-80C3-434B-81FD-13156B282D71}" type="pres">
      <dgm:prSet presAssocID="{1F24A66D-58C9-4EEC-A3C5-6F60CC5E22CC}" presName="parentText" presStyleLbl="node1" presStyleIdx="1" presStyleCnt="5" custScaleY="83553">
        <dgm:presLayoutVars>
          <dgm:chMax val="0"/>
          <dgm:bulletEnabled val="1"/>
        </dgm:presLayoutVars>
      </dgm:prSet>
      <dgm:spPr/>
    </dgm:pt>
    <dgm:pt modelId="{6ACA764C-0D3C-4B14-AB01-2185EAED42F3}" type="pres">
      <dgm:prSet presAssocID="{1F24A66D-58C9-4EEC-A3C5-6F60CC5E22CC}" presName="childText" presStyleLbl="revTx" presStyleIdx="1" presStyleCnt="5" custScaleY="94451">
        <dgm:presLayoutVars>
          <dgm:bulletEnabled val="1"/>
        </dgm:presLayoutVars>
      </dgm:prSet>
      <dgm:spPr/>
    </dgm:pt>
    <dgm:pt modelId="{FA01DFA2-F934-4207-A8C0-5306E0A7728A}" type="pres">
      <dgm:prSet presAssocID="{D8CEE89B-CEA0-4B45-8FBC-F65EEE8ACBEE}" presName="parentText" presStyleLbl="node1" presStyleIdx="2" presStyleCnt="5" custScaleY="83553">
        <dgm:presLayoutVars>
          <dgm:chMax val="0"/>
          <dgm:bulletEnabled val="1"/>
        </dgm:presLayoutVars>
      </dgm:prSet>
      <dgm:spPr/>
    </dgm:pt>
    <dgm:pt modelId="{05B1AA01-962C-429C-95AA-CED90914ED8B}" type="pres">
      <dgm:prSet presAssocID="{D8CEE89B-CEA0-4B45-8FBC-F65EEE8ACBEE}" presName="childText" presStyleLbl="revTx" presStyleIdx="2" presStyleCnt="5" custScaleY="94451">
        <dgm:presLayoutVars>
          <dgm:bulletEnabled val="1"/>
        </dgm:presLayoutVars>
      </dgm:prSet>
      <dgm:spPr/>
    </dgm:pt>
    <dgm:pt modelId="{F9157420-6EDA-4222-8F10-FD4BFC332D76}" type="pres">
      <dgm:prSet presAssocID="{C7D93C0A-8E43-4954-8E75-00F512820F6F}" presName="parentText" presStyleLbl="node1" presStyleIdx="3" presStyleCnt="5" custScaleY="83553">
        <dgm:presLayoutVars>
          <dgm:chMax val="0"/>
          <dgm:bulletEnabled val="1"/>
        </dgm:presLayoutVars>
      </dgm:prSet>
      <dgm:spPr/>
    </dgm:pt>
    <dgm:pt modelId="{3646712C-DC72-4E50-B690-03072FAE9A4B}" type="pres">
      <dgm:prSet presAssocID="{C7D93C0A-8E43-4954-8E75-00F512820F6F}" presName="childText" presStyleLbl="revTx" presStyleIdx="3" presStyleCnt="5" custScaleY="94451">
        <dgm:presLayoutVars>
          <dgm:bulletEnabled val="1"/>
        </dgm:presLayoutVars>
      </dgm:prSet>
      <dgm:spPr/>
    </dgm:pt>
    <dgm:pt modelId="{D75C26D1-705D-48ED-AC1C-5EEDD702FCA2}" type="pres">
      <dgm:prSet presAssocID="{4B61B314-A77A-404C-AA72-4DFB7CA8CDCE}" presName="parentText" presStyleLbl="node1" presStyleIdx="4" presStyleCnt="5" custScaleY="83553">
        <dgm:presLayoutVars>
          <dgm:chMax val="0"/>
          <dgm:bulletEnabled val="1"/>
        </dgm:presLayoutVars>
      </dgm:prSet>
      <dgm:spPr/>
    </dgm:pt>
    <dgm:pt modelId="{6BC0665E-D2B5-4B18-9F50-ECF628BCC736}" type="pres">
      <dgm:prSet presAssocID="{4B61B314-A77A-404C-AA72-4DFB7CA8CDCE}" presName="childText" presStyleLbl="revTx" presStyleIdx="4" presStyleCnt="5" custScaleY="94451">
        <dgm:presLayoutVars>
          <dgm:bulletEnabled val="1"/>
        </dgm:presLayoutVars>
      </dgm:prSet>
      <dgm:spPr/>
    </dgm:pt>
  </dgm:ptLst>
  <dgm:cxnLst>
    <dgm:cxn modelId="{E6D80902-9B9B-42A6-904F-FD0F9D33AF7E}" type="presOf" srcId="{D9E0A446-C382-4A19-88AA-6371FC5F28AD}" destId="{A11DC795-E39E-4388-95AF-04004105ABC2}" srcOrd="0" destOrd="0" presId="urn:microsoft.com/office/officeart/2005/8/layout/vList2"/>
    <dgm:cxn modelId="{79481D07-BE4C-4913-B532-A67BBA8D1503}" type="presOf" srcId="{5EC1872C-8F79-4372-853E-5541F3FB7385}" destId="{53245F03-4F6F-44F2-8D09-4FD998BE3925}" srcOrd="0" destOrd="0" presId="urn:microsoft.com/office/officeart/2005/8/layout/vList2"/>
    <dgm:cxn modelId="{4216EE0F-73B0-4302-A044-2CD6598C6F27}" srcId="{C7D93C0A-8E43-4954-8E75-00F512820F6F}" destId="{C98943E5-AAE6-45E7-B21A-21C367BF7729}" srcOrd="0" destOrd="0" parTransId="{BBBDCF22-4F95-4502-847A-8FE35D6E7755}" sibTransId="{55BDA4C4-CB39-4E08-A5C5-9FA12A9ED3FA}"/>
    <dgm:cxn modelId="{C081C210-D4E8-43CE-824C-58686FE98EDD}" type="presOf" srcId="{064A98E2-99BA-4D3E-975D-E00C7BA97939}" destId="{6BC0665E-D2B5-4B18-9F50-ECF628BCC736}" srcOrd="0" destOrd="0" presId="urn:microsoft.com/office/officeart/2005/8/layout/vList2"/>
    <dgm:cxn modelId="{639F3120-B84D-4066-A962-2C5DD17F4DAC}" srcId="{1F24A66D-58C9-4EEC-A3C5-6F60CC5E22CC}" destId="{C02A502C-285D-4A1C-9C81-90F75E5F06EC}" srcOrd="0" destOrd="0" parTransId="{53CF9849-2729-4A65-BCFF-01FD7D1824B2}" sibTransId="{742C655B-4484-4884-8656-B2D47C77E06A}"/>
    <dgm:cxn modelId="{FDE64E40-912F-4AFA-9181-3EEE28C8427B}" type="presOf" srcId="{C7D93C0A-8E43-4954-8E75-00F512820F6F}" destId="{F9157420-6EDA-4222-8F10-FD4BFC332D76}" srcOrd="0" destOrd="0" presId="urn:microsoft.com/office/officeart/2005/8/layout/vList2"/>
    <dgm:cxn modelId="{7F7C7E5B-ABA4-48B5-8B61-3249D6D5DFFD}" type="presOf" srcId="{C98943E5-AAE6-45E7-B21A-21C367BF7729}" destId="{3646712C-DC72-4E50-B690-03072FAE9A4B}" srcOrd="0" destOrd="0" presId="urn:microsoft.com/office/officeart/2005/8/layout/vList2"/>
    <dgm:cxn modelId="{022DB15D-7291-436F-88BA-7DEE7BCA7619}" type="presOf" srcId="{16C08A91-A5BD-4660-A103-E142DE9DBADB}" destId="{05B1AA01-962C-429C-95AA-CED90914ED8B}" srcOrd="0" destOrd="0" presId="urn:microsoft.com/office/officeart/2005/8/layout/vList2"/>
    <dgm:cxn modelId="{C1192545-4C71-4D99-B0EC-87F00CD775B8}" srcId="{D9E0A446-C382-4A19-88AA-6371FC5F28AD}" destId="{D00D0427-B3DA-450F-991C-B85BA717E7DC}" srcOrd="0" destOrd="0" parTransId="{AC771550-8EEA-415D-8C73-9DCFDB16D695}" sibTransId="{219CF96B-6246-4FC1-AC2B-25AF3A163DBA}"/>
    <dgm:cxn modelId="{E7DEAA69-0921-4214-B1F5-EC52B7E7A060}" type="presOf" srcId="{D00D0427-B3DA-450F-991C-B85BA717E7DC}" destId="{224DCBDC-C391-4700-BD41-A5B12E5AD2CF}" srcOrd="0" destOrd="0" presId="urn:microsoft.com/office/officeart/2005/8/layout/vList2"/>
    <dgm:cxn modelId="{4446174F-904B-4B7E-B07D-B5F7ED4F0A0E}" srcId="{4B61B314-A77A-404C-AA72-4DFB7CA8CDCE}" destId="{73F8E063-394E-422F-AAFD-83125E8DA7DB}" srcOrd="1" destOrd="0" parTransId="{79561DD6-5FEA-43D7-B5C0-DEB60C06953D}" sibTransId="{0A8C1ECC-D5CF-4A92-A010-24901E8C9217}"/>
    <dgm:cxn modelId="{3F5C5C53-5EA5-4C57-A576-EA5ABCCEABB4}" type="presOf" srcId="{4B61B314-A77A-404C-AA72-4DFB7CA8CDCE}" destId="{D75C26D1-705D-48ED-AC1C-5EEDD702FCA2}" srcOrd="0" destOrd="0" presId="urn:microsoft.com/office/officeart/2005/8/layout/vList2"/>
    <dgm:cxn modelId="{3B59B155-1322-4DFB-9203-D983276E660D}" srcId="{D9E0A446-C382-4A19-88AA-6371FC5F28AD}" destId="{4B61B314-A77A-404C-AA72-4DFB7CA8CDCE}" srcOrd="4" destOrd="0" parTransId="{A30FFEC4-BE60-4791-84C6-BB59DBFEF77B}" sibTransId="{74D7E370-AB26-473D-8D87-AC00D0752BB3}"/>
    <dgm:cxn modelId="{99996E7C-3D5D-4FCC-B755-EC4B5356817F}" srcId="{4B61B314-A77A-404C-AA72-4DFB7CA8CDCE}" destId="{064A98E2-99BA-4D3E-975D-E00C7BA97939}" srcOrd="0" destOrd="0" parTransId="{EBDDA0CC-873F-4307-A7F7-C370D4782215}" sibTransId="{F7BFD12C-1870-4A8C-BAA0-6512A72C7416}"/>
    <dgm:cxn modelId="{732E5A86-0D04-4A6C-97A0-44A29608DEE2}" type="presOf" srcId="{73F8E063-394E-422F-AAFD-83125E8DA7DB}" destId="{6BC0665E-D2B5-4B18-9F50-ECF628BCC736}" srcOrd="0" destOrd="1" presId="urn:microsoft.com/office/officeart/2005/8/layout/vList2"/>
    <dgm:cxn modelId="{E8BED490-3EB7-4980-9AB8-1721289E4480}" type="presOf" srcId="{1F24A66D-58C9-4EEC-A3C5-6F60CC5E22CC}" destId="{01F281A0-80C3-434B-81FD-13156B282D71}" srcOrd="0" destOrd="0" presId="urn:microsoft.com/office/officeart/2005/8/layout/vList2"/>
    <dgm:cxn modelId="{747391A4-51B5-4FE1-B95D-8FF30071CEAA}" srcId="{D9E0A446-C382-4A19-88AA-6371FC5F28AD}" destId="{C7D93C0A-8E43-4954-8E75-00F512820F6F}" srcOrd="3" destOrd="0" parTransId="{985A4C5C-58CD-48A8-AB99-4D582074CAB1}" sibTransId="{2EB17B02-0C7F-4DFC-AE31-CD35D5F00679}"/>
    <dgm:cxn modelId="{D18801C1-4FB3-4366-BA51-EBAA91701D43}" type="presOf" srcId="{D8CEE89B-CEA0-4B45-8FBC-F65EEE8ACBEE}" destId="{FA01DFA2-F934-4207-A8C0-5306E0A7728A}" srcOrd="0" destOrd="0" presId="urn:microsoft.com/office/officeart/2005/8/layout/vList2"/>
    <dgm:cxn modelId="{A1AF6ECC-3380-40C1-AED2-C4EB64BEA527}" srcId="{D9E0A446-C382-4A19-88AA-6371FC5F28AD}" destId="{D8CEE89B-CEA0-4B45-8FBC-F65EEE8ACBEE}" srcOrd="2" destOrd="0" parTransId="{F4071F04-1BE2-4C8C-BB1B-A85E17350128}" sibTransId="{53C0C2DF-0D02-42F5-AD36-CAFB94187F28}"/>
    <dgm:cxn modelId="{A340C3CC-8857-4BB9-8173-21076D01D7FD}" srcId="{D9E0A446-C382-4A19-88AA-6371FC5F28AD}" destId="{1F24A66D-58C9-4EEC-A3C5-6F60CC5E22CC}" srcOrd="1" destOrd="0" parTransId="{6B0B9F22-D288-4A25-8733-479D6259987F}" sibTransId="{DA52D59A-C1A6-4908-A23D-4CB66F9C6FDF}"/>
    <dgm:cxn modelId="{904B7ED2-849C-4A23-905D-11688B6B5CD4}" srcId="{D00D0427-B3DA-450F-991C-B85BA717E7DC}" destId="{5EC1872C-8F79-4372-853E-5541F3FB7385}" srcOrd="0" destOrd="0" parTransId="{ACA775DA-8D29-4C77-ADFC-611F7A74F535}" sibTransId="{25E091D6-6180-4384-B9FD-73720FE0DC9D}"/>
    <dgm:cxn modelId="{D6F880DA-CD10-458A-ADE1-7C18D48D6EC0}" type="presOf" srcId="{C02A502C-285D-4A1C-9C81-90F75E5F06EC}" destId="{6ACA764C-0D3C-4B14-AB01-2185EAED42F3}" srcOrd="0" destOrd="0" presId="urn:microsoft.com/office/officeart/2005/8/layout/vList2"/>
    <dgm:cxn modelId="{6C6D23F0-0D2A-422F-83B8-B0746212EC9A}" srcId="{D8CEE89B-CEA0-4B45-8FBC-F65EEE8ACBEE}" destId="{16C08A91-A5BD-4660-A103-E142DE9DBADB}" srcOrd="0" destOrd="0" parTransId="{2CFC773E-B57F-4EEE-A0B3-711FC5B85728}" sibTransId="{B7EE8286-C7EA-4291-9669-1BC87C6AB0B7}"/>
    <dgm:cxn modelId="{1C85B8F8-1EFC-423A-A625-987E14F0A60E}" type="presParOf" srcId="{A11DC795-E39E-4388-95AF-04004105ABC2}" destId="{224DCBDC-C391-4700-BD41-A5B12E5AD2CF}" srcOrd="0" destOrd="0" presId="urn:microsoft.com/office/officeart/2005/8/layout/vList2"/>
    <dgm:cxn modelId="{57E7FF6E-A899-43F5-95B0-63EA2861FAB8}" type="presParOf" srcId="{A11DC795-E39E-4388-95AF-04004105ABC2}" destId="{53245F03-4F6F-44F2-8D09-4FD998BE3925}" srcOrd="1" destOrd="0" presId="urn:microsoft.com/office/officeart/2005/8/layout/vList2"/>
    <dgm:cxn modelId="{442BE9C6-48F3-42B4-BADE-AAA122443472}" type="presParOf" srcId="{A11DC795-E39E-4388-95AF-04004105ABC2}" destId="{01F281A0-80C3-434B-81FD-13156B282D71}" srcOrd="2" destOrd="0" presId="urn:microsoft.com/office/officeart/2005/8/layout/vList2"/>
    <dgm:cxn modelId="{ECD0049B-2350-4E12-B4A5-D411FA74704E}" type="presParOf" srcId="{A11DC795-E39E-4388-95AF-04004105ABC2}" destId="{6ACA764C-0D3C-4B14-AB01-2185EAED42F3}" srcOrd="3" destOrd="0" presId="urn:microsoft.com/office/officeart/2005/8/layout/vList2"/>
    <dgm:cxn modelId="{7EF5A466-4389-4AE6-A4BC-ACE9B6BF3933}" type="presParOf" srcId="{A11DC795-E39E-4388-95AF-04004105ABC2}" destId="{FA01DFA2-F934-4207-A8C0-5306E0A7728A}" srcOrd="4" destOrd="0" presId="urn:microsoft.com/office/officeart/2005/8/layout/vList2"/>
    <dgm:cxn modelId="{9BAE4B12-DA05-41C4-A30E-39F5123CB61B}" type="presParOf" srcId="{A11DC795-E39E-4388-95AF-04004105ABC2}" destId="{05B1AA01-962C-429C-95AA-CED90914ED8B}" srcOrd="5" destOrd="0" presId="urn:microsoft.com/office/officeart/2005/8/layout/vList2"/>
    <dgm:cxn modelId="{E188671A-7853-4233-997C-EE2D0E36350C}" type="presParOf" srcId="{A11DC795-E39E-4388-95AF-04004105ABC2}" destId="{F9157420-6EDA-4222-8F10-FD4BFC332D76}" srcOrd="6" destOrd="0" presId="urn:microsoft.com/office/officeart/2005/8/layout/vList2"/>
    <dgm:cxn modelId="{2F462F80-13DF-48CB-B0AF-DEC2C3E18CC4}" type="presParOf" srcId="{A11DC795-E39E-4388-95AF-04004105ABC2}" destId="{3646712C-DC72-4E50-B690-03072FAE9A4B}" srcOrd="7" destOrd="0" presId="urn:microsoft.com/office/officeart/2005/8/layout/vList2"/>
    <dgm:cxn modelId="{50CA50C3-A617-459F-8719-A80A2A074EE3}" type="presParOf" srcId="{A11DC795-E39E-4388-95AF-04004105ABC2}" destId="{D75C26D1-705D-48ED-AC1C-5EEDD702FCA2}" srcOrd="8" destOrd="0" presId="urn:microsoft.com/office/officeart/2005/8/layout/vList2"/>
    <dgm:cxn modelId="{7C4A80CE-57A7-449B-872D-CA15328BE4D2}" type="presParOf" srcId="{A11DC795-E39E-4388-95AF-04004105ABC2}" destId="{6BC0665E-D2B5-4B18-9F50-ECF628BCC736}" srcOrd="9"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099DC0E-84BD-47C5-90B3-B9D0A22D320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FB3D8DC-2D46-4FA5-9E1F-283A8DB49ABA}">
      <dgm:prSet phldrT="[Text]" custT="1"/>
      <dgm:spPr>
        <a:solidFill>
          <a:schemeClr val="bg1"/>
        </a:solidFill>
        <a:ln w="28575">
          <a:solidFill>
            <a:schemeClr val="tx1"/>
          </a:solidFill>
        </a:ln>
      </dgm:spPr>
      <dgm:t>
        <a:bodyPr/>
        <a:lstStyle/>
        <a:p>
          <a:r>
            <a:rPr lang="en-US" sz="1800" dirty="0">
              <a:solidFill>
                <a:schemeClr val="tx1"/>
              </a:solidFill>
            </a:rPr>
            <a:t>“What do you want to gain from this exercise?”</a:t>
          </a:r>
        </a:p>
      </dgm:t>
    </dgm:pt>
    <dgm:pt modelId="{5561B062-4FB9-4D0F-A1E3-1FE3AD050AF3}" type="parTrans" cxnId="{BEF5D4B9-B320-47D5-892D-CDD3812A33EE}">
      <dgm:prSet/>
      <dgm:spPr/>
      <dgm:t>
        <a:bodyPr/>
        <a:lstStyle/>
        <a:p>
          <a:endParaRPr lang="en-US"/>
        </a:p>
      </dgm:t>
    </dgm:pt>
    <dgm:pt modelId="{D752DEC4-1DCE-49B3-A98E-68E60AFDA21B}" type="sibTrans" cxnId="{BEF5D4B9-B320-47D5-892D-CDD3812A33EE}">
      <dgm:prSet/>
      <dgm:spPr/>
      <dgm:t>
        <a:bodyPr/>
        <a:lstStyle/>
        <a:p>
          <a:endParaRPr lang="en-US"/>
        </a:p>
      </dgm:t>
    </dgm:pt>
    <dgm:pt modelId="{54124AC0-E40A-4EB2-B2EC-B23D162C3EC4}">
      <dgm:prSet phldrT="[Text]" custT="1"/>
      <dgm:spPr>
        <a:solidFill>
          <a:schemeClr val="bg1"/>
        </a:solidFill>
        <a:ln w="28575">
          <a:solidFill>
            <a:schemeClr val="tx1"/>
          </a:solidFill>
        </a:ln>
      </dgm:spPr>
      <dgm:t>
        <a:bodyPr/>
        <a:lstStyle/>
        <a:p>
          <a:r>
            <a:rPr lang="en-US" sz="1800" strike="noStrike" dirty="0">
              <a:solidFill>
                <a:schemeClr val="tx1"/>
              </a:solidFill>
            </a:rPr>
            <a:t>“Where do you see your department fitting in?”</a:t>
          </a:r>
          <a:endParaRPr lang="en-US" sz="1800" dirty="0">
            <a:solidFill>
              <a:schemeClr val="tx1"/>
            </a:solidFill>
          </a:endParaRPr>
        </a:p>
      </dgm:t>
    </dgm:pt>
    <dgm:pt modelId="{3DB8BEB1-E8C4-4ED2-9880-D905D8171AE0}" type="parTrans" cxnId="{DD511014-3C14-4F34-B09F-62D6928C6449}">
      <dgm:prSet/>
      <dgm:spPr/>
      <dgm:t>
        <a:bodyPr/>
        <a:lstStyle/>
        <a:p>
          <a:endParaRPr lang="en-US"/>
        </a:p>
      </dgm:t>
    </dgm:pt>
    <dgm:pt modelId="{6B989802-5193-43F2-BDD0-F994E2F86B5B}" type="sibTrans" cxnId="{DD511014-3C14-4F34-B09F-62D6928C6449}">
      <dgm:prSet/>
      <dgm:spPr/>
      <dgm:t>
        <a:bodyPr/>
        <a:lstStyle/>
        <a:p>
          <a:endParaRPr lang="en-US"/>
        </a:p>
      </dgm:t>
    </dgm:pt>
    <dgm:pt modelId="{88F99DF1-3DD4-4E69-939C-46405EE3C009}">
      <dgm:prSet phldrT="[Text]" custT="1"/>
      <dgm:spPr>
        <a:solidFill>
          <a:schemeClr val="bg1"/>
        </a:solidFill>
        <a:ln w="28575">
          <a:solidFill>
            <a:schemeClr val="tx1"/>
          </a:solidFill>
        </a:ln>
      </dgm:spPr>
      <dgm:t>
        <a:bodyPr/>
        <a:lstStyle/>
        <a:p>
          <a:r>
            <a:rPr lang="en-US" sz="1800" strike="noStrike" dirty="0">
              <a:solidFill>
                <a:schemeClr val="tx1"/>
              </a:solidFill>
            </a:rPr>
            <a:t>“Who will evaluate your team?”</a:t>
          </a:r>
          <a:endParaRPr lang="en-US" sz="1800" dirty="0">
            <a:solidFill>
              <a:schemeClr val="tx1"/>
            </a:solidFill>
          </a:endParaRPr>
        </a:p>
      </dgm:t>
    </dgm:pt>
    <dgm:pt modelId="{8E5FC5D8-0EF1-4FFE-ACE8-5FE6DF7C90EA}" type="parTrans" cxnId="{2F290E0E-C508-493A-B32D-19885334995E}">
      <dgm:prSet/>
      <dgm:spPr/>
      <dgm:t>
        <a:bodyPr/>
        <a:lstStyle/>
        <a:p>
          <a:endParaRPr lang="en-US"/>
        </a:p>
      </dgm:t>
    </dgm:pt>
    <dgm:pt modelId="{F1FC81AE-72F1-4BED-99C5-8CAAA0EFAA93}" type="sibTrans" cxnId="{2F290E0E-C508-493A-B32D-19885334995E}">
      <dgm:prSet/>
      <dgm:spPr/>
      <dgm:t>
        <a:bodyPr/>
        <a:lstStyle/>
        <a:p>
          <a:endParaRPr lang="en-US"/>
        </a:p>
      </dgm:t>
    </dgm:pt>
    <dgm:pt modelId="{47B3D0DC-84B3-42D9-A5FF-DEB8AC669B0E}">
      <dgm:prSet phldrT="[Text]" custT="1"/>
      <dgm:spPr>
        <a:solidFill>
          <a:schemeClr val="bg1"/>
        </a:solidFill>
        <a:ln w="28575">
          <a:solidFill>
            <a:schemeClr val="tx1"/>
          </a:solidFill>
        </a:ln>
      </dgm:spPr>
      <dgm:t>
        <a:bodyPr/>
        <a:lstStyle/>
        <a:p>
          <a:r>
            <a:rPr lang="en-US" sz="1800" strike="noStrike" dirty="0">
              <a:solidFill>
                <a:schemeClr val="tx1"/>
              </a:solidFill>
            </a:rPr>
            <a:t>“What procedures does your team need to review prior to the exercise?”</a:t>
          </a:r>
          <a:endParaRPr lang="en-US" sz="1800" dirty="0">
            <a:solidFill>
              <a:schemeClr val="tx1"/>
            </a:solidFill>
          </a:endParaRPr>
        </a:p>
      </dgm:t>
    </dgm:pt>
    <dgm:pt modelId="{F53DC5D0-7965-4A1A-8DA1-BC84BBAD7E79}" type="parTrans" cxnId="{CB180009-213D-48C7-A9F1-391A6CDBD1FF}">
      <dgm:prSet/>
      <dgm:spPr/>
      <dgm:t>
        <a:bodyPr/>
        <a:lstStyle/>
        <a:p>
          <a:endParaRPr lang="en-US"/>
        </a:p>
      </dgm:t>
    </dgm:pt>
    <dgm:pt modelId="{4B445607-A139-4964-B5B3-501C013EF876}" type="sibTrans" cxnId="{CB180009-213D-48C7-A9F1-391A6CDBD1FF}">
      <dgm:prSet/>
      <dgm:spPr/>
      <dgm:t>
        <a:bodyPr/>
        <a:lstStyle/>
        <a:p>
          <a:endParaRPr lang="en-US"/>
        </a:p>
      </dgm:t>
    </dgm:pt>
    <dgm:pt modelId="{944A3A4B-99FC-4AEF-B3A6-A2E0E642952D}" type="pres">
      <dgm:prSet presAssocID="{6099DC0E-84BD-47C5-90B3-B9D0A22D320B}" presName="linear" presStyleCnt="0">
        <dgm:presLayoutVars>
          <dgm:animLvl val="lvl"/>
          <dgm:resizeHandles val="exact"/>
        </dgm:presLayoutVars>
      </dgm:prSet>
      <dgm:spPr/>
    </dgm:pt>
    <dgm:pt modelId="{3BF362B7-4222-4C23-95B1-CC0196A0DDB6}" type="pres">
      <dgm:prSet presAssocID="{9FB3D8DC-2D46-4FA5-9E1F-283A8DB49ABA}" presName="parentText" presStyleLbl="node1" presStyleIdx="0" presStyleCnt="4" custScaleY="83553" custLinFactNeighborY="-32673">
        <dgm:presLayoutVars>
          <dgm:chMax val="0"/>
          <dgm:bulletEnabled val="1"/>
        </dgm:presLayoutVars>
      </dgm:prSet>
      <dgm:spPr/>
    </dgm:pt>
    <dgm:pt modelId="{AEB1891D-AEDA-4BE4-A9E8-4AAF9E686524}" type="pres">
      <dgm:prSet presAssocID="{D752DEC4-1DCE-49B3-A98E-68E60AFDA21B}" presName="spacer" presStyleCnt="0"/>
      <dgm:spPr/>
    </dgm:pt>
    <dgm:pt modelId="{EE03863F-F008-4456-B39C-5AAE0E47387B}" type="pres">
      <dgm:prSet presAssocID="{54124AC0-E40A-4EB2-B2EC-B23D162C3EC4}" presName="parentText" presStyleLbl="node1" presStyleIdx="1" presStyleCnt="4" custScaleY="83553" custLinFactNeighborY="941">
        <dgm:presLayoutVars>
          <dgm:chMax val="0"/>
          <dgm:bulletEnabled val="1"/>
        </dgm:presLayoutVars>
      </dgm:prSet>
      <dgm:spPr/>
    </dgm:pt>
    <dgm:pt modelId="{67453F8F-4232-4023-876B-B7C25FC6D649}" type="pres">
      <dgm:prSet presAssocID="{6B989802-5193-43F2-BDD0-F994E2F86B5B}" presName="spacer" presStyleCnt="0"/>
      <dgm:spPr/>
    </dgm:pt>
    <dgm:pt modelId="{8DA00516-E0A3-43BD-B3C0-71F4063D6612}" type="pres">
      <dgm:prSet presAssocID="{88F99DF1-3DD4-4E69-939C-46405EE3C009}" presName="parentText" presStyleLbl="node1" presStyleIdx="2" presStyleCnt="4" custScaleY="83553">
        <dgm:presLayoutVars>
          <dgm:chMax val="0"/>
          <dgm:bulletEnabled val="1"/>
        </dgm:presLayoutVars>
      </dgm:prSet>
      <dgm:spPr/>
    </dgm:pt>
    <dgm:pt modelId="{C23D77FE-51EB-4977-8293-D45465124887}" type="pres">
      <dgm:prSet presAssocID="{F1FC81AE-72F1-4BED-99C5-8CAAA0EFAA93}" presName="spacer" presStyleCnt="0"/>
      <dgm:spPr/>
    </dgm:pt>
    <dgm:pt modelId="{D6D5FDBF-F1B1-47DF-9FC8-C90CAC659F97}" type="pres">
      <dgm:prSet presAssocID="{47B3D0DC-84B3-42D9-A5FF-DEB8AC669B0E}" presName="parentText" presStyleLbl="node1" presStyleIdx="3" presStyleCnt="4" custScaleY="83553">
        <dgm:presLayoutVars>
          <dgm:chMax val="0"/>
          <dgm:bulletEnabled val="1"/>
        </dgm:presLayoutVars>
      </dgm:prSet>
      <dgm:spPr/>
    </dgm:pt>
  </dgm:ptLst>
  <dgm:cxnLst>
    <dgm:cxn modelId="{91D36408-E377-4962-B0F8-38E96C12FB80}" type="presOf" srcId="{54124AC0-E40A-4EB2-B2EC-B23D162C3EC4}" destId="{EE03863F-F008-4456-B39C-5AAE0E47387B}" srcOrd="0" destOrd="0" presId="urn:microsoft.com/office/officeart/2005/8/layout/vList2"/>
    <dgm:cxn modelId="{CB180009-213D-48C7-A9F1-391A6CDBD1FF}" srcId="{6099DC0E-84BD-47C5-90B3-B9D0A22D320B}" destId="{47B3D0DC-84B3-42D9-A5FF-DEB8AC669B0E}" srcOrd="3" destOrd="0" parTransId="{F53DC5D0-7965-4A1A-8DA1-BC84BBAD7E79}" sibTransId="{4B445607-A139-4964-B5B3-501C013EF876}"/>
    <dgm:cxn modelId="{2F290E0E-C508-493A-B32D-19885334995E}" srcId="{6099DC0E-84BD-47C5-90B3-B9D0A22D320B}" destId="{88F99DF1-3DD4-4E69-939C-46405EE3C009}" srcOrd="2" destOrd="0" parTransId="{8E5FC5D8-0EF1-4FFE-ACE8-5FE6DF7C90EA}" sibTransId="{F1FC81AE-72F1-4BED-99C5-8CAAA0EFAA93}"/>
    <dgm:cxn modelId="{E3FC620F-72FB-4833-BDB4-5D90789601A2}" type="presOf" srcId="{47B3D0DC-84B3-42D9-A5FF-DEB8AC669B0E}" destId="{D6D5FDBF-F1B1-47DF-9FC8-C90CAC659F97}" srcOrd="0" destOrd="0" presId="urn:microsoft.com/office/officeart/2005/8/layout/vList2"/>
    <dgm:cxn modelId="{DD511014-3C14-4F34-B09F-62D6928C6449}" srcId="{6099DC0E-84BD-47C5-90B3-B9D0A22D320B}" destId="{54124AC0-E40A-4EB2-B2EC-B23D162C3EC4}" srcOrd="1" destOrd="0" parTransId="{3DB8BEB1-E8C4-4ED2-9880-D905D8171AE0}" sibTransId="{6B989802-5193-43F2-BDD0-F994E2F86B5B}"/>
    <dgm:cxn modelId="{D4DBA024-A868-45E4-9B3D-894C9C693937}" type="presOf" srcId="{9FB3D8DC-2D46-4FA5-9E1F-283A8DB49ABA}" destId="{3BF362B7-4222-4C23-95B1-CC0196A0DDB6}" srcOrd="0" destOrd="0" presId="urn:microsoft.com/office/officeart/2005/8/layout/vList2"/>
    <dgm:cxn modelId="{BEF5D4B9-B320-47D5-892D-CDD3812A33EE}" srcId="{6099DC0E-84BD-47C5-90B3-B9D0A22D320B}" destId="{9FB3D8DC-2D46-4FA5-9E1F-283A8DB49ABA}" srcOrd="0" destOrd="0" parTransId="{5561B062-4FB9-4D0F-A1E3-1FE3AD050AF3}" sibTransId="{D752DEC4-1DCE-49B3-A98E-68E60AFDA21B}"/>
    <dgm:cxn modelId="{B4632CD0-AAA7-46D8-B5FA-8BB920B0ABAF}" type="presOf" srcId="{88F99DF1-3DD4-4E69-939C-46405EE3C009}" destId="{8DA00516-E0A3-43BD-B3C0-71F4063D6612}" srcOrd="0" destOrd="0" presId="urn:microsoft.com/office/officeart/2005/8/layout/vList2"/>
    <dgm:cxn modelId="{9CD4E6F1-57E1-4A0C-B782-05E72C9D73AF}" type="presOf" srcId="{6099DC0E-84BD-47C5-90B3-B9D0A22D320B}" destId="{944A3A4B-99FC-4AEF-B3A6-A2E0E642952D}" srcOrd="0" destOrd="0" presId="urn:microsoft.com/office/officeart/2005/8/layout/vList2"/>
    <dgm:cxn modelId="{5F46E9D9-3531-4D81-9009-12146819C23C}" type="presParOf" srcId="{944A3A4B-99FC-4AEF-B3A6-A2E0E642952D}" destId="{3BF362B7-4222-4C23-95B1-CC0196A0DDB6}" srcOrd="0" destOrd="0" presId="urn:microsoft.com/office/officeart/2005/8/layout/vList2"/>
    <dgm:cxn modelId="{3203699A-CDED-40A4-8826-E15C31BED968}" type="presParOf" srcId="{944A3A4B-99FC-4AEF-B3A6-A2E0E642952D}" destId="{AEB1891D-AEDA-4BE4-A9E8-4AAF9E686524}" srcOrd="1" destOrd="0" presId="urn:microsoft.com/office/officeart/2005/8/layout/vList2"/>
    <dgm:cxn modelId="{0F4D4DA5-62FE-47CE-9352-59CC331A9414}" type="presParOf" srcId="{944A3A4B-99FC-4AEF-B3A6-A2E0E642952D}" destId="{EE03863F-F008-4456-B39C-5AAE0E47387B}" srcOrd="2" destOrd="0" presId="urn:microsoft.com/office/officeart/2005/8/layout/vList2"/>
    <dgm:cxn modelId="{E4E80B1C-BCB7-40EF-83A4-1702680C1D98}" type="presParOf" srcId="{944A3A4B-99FC-4AEF-B3A6-A2E0E642952D}" destId="{67453F8F-4232-4023-876B-B7C25FC6D649}" srcOrd="3" destOrd="0" presId="urn:microsoft.com/office/officeart/2005/8/layout/vList2"/>
    <dgm:cxn modelId="{22EEA6D5-5E46-4382-936B-B00809EE58D4}" type="presParOf" srcId="{944A3A4B-99FC-4AEF-B3A6-A2E0E642952D}" destId="{8DA00516-E0A3-43BD-B3C0-71F4063D6612}" srcOrd="4" destOrd="0" presId="urn:microsoft.com/office/officeart/2005/8/layout/vList2"/>
    <dgm:cxn modelId="{1D0DDCD1-C983-4A5A-A582-441709ADD96E}" type="presParOf" srcId="{944A3A4B-99FC-4AEF-B3A6-A2E0E642952D}" destId="{C23D77FE-51EB-4977-8293-D45465124887}" srcOrd="5" destOrd="0" presId="urn:microsoft.com/office/officeart/2005/8/layout/vList2"/>
    <dgm:cxn modelId="{D0CE99D4-6069-4C6D-8EF8-B5FABF57B3CC}" type="presParOf" srcId="{944A3A4B-99FC-4AEF-B3A6-A2E0E642952D}" destId="{D6D5FDBF-F1B1-47DF-9FC8-C90CAC659F97}"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F362B7-4222-4C23-95B1-CC0196A0DDB6}">
      <dsp:nvSpPr>
        <dsp:cNvPr id="0" name=""/>
        <dsp:cNvSpPr/>
      </dsp:nvSpPr>
      <dsp:spPr>
        <a:xfrm>
          <a:off x="0" y="0"/>
          <a:ext cx="10515600" cy="641285"/>
        </a:xfrm>
        <a:prstGeom prst="roundRect">
          <a:avLst/>
        </a:prstGeom>
        <a:solidFill>
          <a:schemeClr val="bg1"/>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1"/>
              </a:solidFill>
            </a:rPr>
            <a:t>Insert Objective </a:t>
          </a:r>
          <a:r>
            <a:rPr lang="en-US" sz="1800" i="1" kern="1200" dirty="0">
              <a:solidFill>
                <a:schemeClr val="tx1"/>
              </a:solidFill>
            </a:rPr>
            <a:t>[“Evaluate response protocols during a child abduction scenario”] </a:t>
          </a:r>
        </a:p>
      </dsp:txBody>
      <dsp:txXfrm>
        <a:off x="31305" y="31305"/>
        <a:ext cx="10452990" cy="578675"/>
      </dsp:txXfrm>
    </dsp:sp>
    <dsp:sp modelId="{EE03863F-F008-4456-B39C-5AAE0E47387B}">
      <dsp:nvSpPr>
        <dsp:cNvPr id="0" name=""/>
        <dsp:cNvSpPr/>
      </dsp:nvSpPr>
      <dsp:spPr>
        <a:xfrm>
          <a:off x="0" y="779413"/>
          <a:ext cx="10515600" cy="641285"/>
        </a:xfrm>
        <a:prstGeom prst="roundRect">
          <a:avLst/>
        </a:prstGeom>
        <a:solidFill>
          <a:schemeClr val="bg1"/>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1"/>
              </a:solidFill>
            </a:rPr>
            <a:t>Insert Objective</a:t>
          </a:r>
        </a:p>
      </dsp:txBody>
      <dsp:txXfrm>
        <a:off x="31305" y="810718"/>
        <a:ext cx="10452990" cy="578675"/>
      </dsp:txXfrm>
    </dsp:sp>
    <dsp:sp modelId="{8DA00516-E0A3-43BD-B3C0-71F4063D6612}">
      <dsp:nvSpPr>
        <dsp:cNvPr id="0" name=""/>
        <dsp:cNvSpPr/>
      </dsp:nvSpPr>
      <dsp:spPr>
        <a:xfrm>
          <a:off x="0" y="1537668"/>
          <a:ext cx="10515600" cy="641285"/>
        </a:xfrm>
        <a:prstGeom prst="roundRect">
          <a:avLst/>
        </a:prstGeom>
        <a:solidFill>
          <a:schemeClr val="bg1"/>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1"/>
              </a:solidFill>
            </a:rPr>
            <a:t>Insert Objective</a:t>
          </a:r>
        </a:p>
      </dsp:txBody>
      <dsp:txXfrm>
        <a:off x="31305" y="1568973"/>
        <a:ext cx="10452990" cy="578675"/>
      </dsp:txXfrm>
    </dsp:sp>
    <dsp:sp modelId="{D6D5FDBF-F1B1-47DF-9FC8-C90CAC659F97}">
      <dsp:nvSpPr>
        <dsp:cNvPr id="0" name=""/>
        <dsp:cNvSpPr/>
      </dsp:nvSpPr>
      <dsp:spPr>
        <a:xfrm>
          <a:off x="0" y="2297033"/>
          <a:ext cx="10515600" cy="641285"/>
        </a:xfrm>
        <a:prstGeom prst="roundRect">
          <a:avLst/>
        </a:prstGeom>
        <a:solidFill>
          <a:schemeClr val="bg1"/>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1"/>
              </a:solidFill>
            </a:rPr>
            <a:t>Insert Objective</a:t>
          </a:r>
        </a:p>
      </dsp:txBody>
      <dsp:txXfrm>
        <a:off x="31305" y="2328338"/>
        <a:ext cx="10452990" cy="578675"/>
      </dsp:txXfrm>
    </dsp:sp>
    <dsp:sp modelId="{56942AB0-388A-495D-B16F-5A4DDD791734}">
      <dsp:nvSpPr>
        <dsp:cNvPr id="0" name=""/>
        <dsp:cNvSpPr/>
      </dsp:nvSpPr>
      <dsp:spPr>
        <a:xfrm>
          <a:off x="0" y="3056399"/>
          <a:ext cx="10515600" cy="641285"/>
        </a:xfrm>
        <a:prstGeom prst="roundRect">
          <a:avLst/>
        </a:prstGeom>
        <a:solidFill>
          <a:schemeClr val="bg1"/>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1"/>
              </a:solidFill>
            </a:rPr>
            <a:t>Insert Objective</a:t>
          </a:r>
        </a:p>
      </dsp:txBody>
      <dsp:txXfrm>
        <a:off x="31305" y="3087704"/>
        <a:ext cx="10452990" cy="5786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67C306-5E38-4ABD-9935-A86FE1387220}">
      <dsp:nvSpPr>
        <dsp:cNvPr id="0" name=""/>
        <dsp:cNvSpPr/>
      </dsp:nvSpPr>
      <dsp:spPr>
        <a:xfrm>
          <a:off x="3518" y="425406"/>
          <a:ext cx="1905204" cy="1143122"/>
        </a:xfrm>
        <a:prstGeom prst="rect">
          <a:avLst/>
        </a:prstGeom>
        <a:solidFill>
          <a:schemeClr val="dk2">
            <a:hueOff val="0"/>
            <a:satOff val="0"/>
            <a:lumOff val="0"/>
            <a:alphaOff val="0"/>
          </a:schemeClr>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Community Preparedness</a:t>
          </a:r>
        </a:p>
      </dsp:txBody>
      <dsp:txXfrm>
        <a:off x="3518" y="425406"/>
        <a:ext cx="1905204" cy="1143122"/>
      </dsp:txXfrm>
    </dsp:sp>
    <dsp:sp modelId="{EF69B2E2-59FF-4A12-9936-CBB790FD5E65}">
      <dsp:nvSpPr>
        <dsp:cNvPr id="0" name=""/>
        <dsp:cNvSpPr/>
      </dsp:nvSpPr>
      <dsp:spPr>
        <a:xfrm>
          <a:off x="2099243" y="425406"/>
          <a:ext cx="1905204" cy="1143122"/>
        </a:xfrm>
        <a:prstGeom prst="rect">
          <a:avLst/>
        </a:prstGeom>
        <a:solidFill>
          <a:schemeClr val="dk2">
            <a:hueOff val="0"/>
            <a:satOff val="0"/>
            <a:lumOff val="0"/>
            <a:alphaOff val="0"/>
          </a:schemeClr>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Community Recovery</a:t>
          </a:r>
        </a:p>
      </dsp:txBody>
      <dsp:txXfrm>
        <a:off x="2099243" y="425406"/>
        <a:ext cx="1905204" cy="1143122"/>
      </dsp:txXfrm>
    </dsp:sp>
    <dsp:sp modelId="{38C45D8A-F9DF-4BDF-A6EB-AA6DC7A197C6}">
      <dsp:nvSpPr>
        <dsp:cNvPr id="0" name=""/>
        <dsp:cNvSpPr/>
      </dsp:nvSpPr>
      <dsp:spPr>
        <a:xfrm>
          <a:off x="4194968" y="425406"/>
          <a:ext cx="1905204" cy="1143122"/>
        </a:xfrm>
        <a:prstGeom prst="rect">
          <a:avLst/>
        </a:prstGeom>
        <a:solidFill>
          <a:schemeClr val="dk2">
            <a:hueOff val="0"/>
            <a:satOff val="0"/>
            <a:lumOff val="0"/>
            <a:alphaOff val="0"/>
          </a:schemeClr>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Emergency Operations Coordination</a:t>
          </a:r>
        </a:p>
      </dsp:txBody>
      <dsp:txXfrm>
        <a:off x="4194968" y="425406"/>
        <a:ext cx="1905204" cy="1143122"/>
      </dsp:txXfrm>
    </dsp:sp>
    <dsp:sp modelId="{FD1372C0-9ACD-4DD7-9476-6D5BF81FEF0D}">
      <dsp:nvSpPr>
        <dsp:cNvPr id="0" name=""/>
        <dsp:cNvSpPr/>
      </dsp:nvSpPr>
      <dsp:spPr>
        <a:xfrm>
          <a:off x="6290693" y="425406"/>
          <a:ext cx="1905204" cy="1143122"/>
        </a:xfrm>
        <a:prstGeom prst="rect">
          <a:avLst/>
        </a:prstGeom>
        <a:solidFill>
          <a:schemeClr val="dk2">
            <a:hueOff val="0"/>
            <a:satOff val="0"/>
            <a:lumOff val="0"/>
            <a:alphaOff val="0"/>
          </a:schemeClr>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Emergency Public Information &amp; Warning</a:t>
          </a:r>
        </a:p>
      </dsp:txBody>
      <dsp:txXfrm>
        <a:off x="6290693" y="425406"/>
        <a:ext cx="1905204" cy="1143122"/>
      </dsp:txXfrm>
    </dsp:sp>
    <dsp:sp modelId="{BB19433B-D90F-451C-AB5C-E60E97750C17}">
      <dsp:nvSpPr>
        <dsp:cNvPr id="0" name=""/>
        <dsp:cNvSpPr/>
      </dsp:nvSpPr>
      <dsp:spPr>
        <a:xfrm>
          <a:off x="8386418" y="425406"/>
          <a:ext cx="1905204" cy="1143122"/>
        </a:xfrm>
        <a:prstGeom prst="rect">
          <a:avLst/>
        </a:prstGeom>
        <a:solidFill>
          <a:schemeClr val="dk2">
            <a:hueOff val="0"/>
            <a:satOff val="0"/>
            <a:lumOff val="0"/>
            <a:alphaOff val="0"/>
          </a:schemeClr>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Fatality Management</a:t>
          </a:r>
        </a:p>
      </dsp:txBody>
      <dsp:txXfrm>
        <a:off x="8386418" y="425406"/>
        <a:ext cx="1905204" cy="1143122"/>
      </dsp:txXfrm>
    </dsp:sp>
    <dsp:sp modelId="{33648448-3396-4A8E-8453-667DA5DB932D}">
      <dsp:nvSpPr>
        <dsp:cNvPr id="0" name=""/>
        <dsp:cNvSpPr/>
      </dsp:nvSpPr>
      <dsp:spPr>
        <a:xfrm>
          <a:off x="3518" y="1759050"/>
          <a:ext cx="1905204" cy="1143122"/>
        </a:xfrm>
        <a:prstGeom prst="rect">
          <a:avLst/>
        </a:prstGeom>
        <a:solidFill>
          <a:schemeClr val="dk2">
            <a:hueOff val="0"/>
            <a:satOff val="0"/>
            <a:lumOff val="0"/>
            <a:alphaOff val="0"/>
          </a:schemeClr>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Information Sharing</a:t>
          </a:r>
        </a:p>
      </dsp:txBody>
      <dsp:txXfrm>
        <a:off x="3518" y="1759050"/>
        <a:ext cx="1905204" cy="1143122"/>
      </dsp:txXfrm>
    </dsp:sp>
    <dsp:sp modelId="{56CB35B9-FAEA-4352-83DF-67B3C591BE26}">
      <dsp:nvSpPr>
        <dsp:cNvPr id="0" name=""/>
        <dsp:cNvSpPr/>
      </dsp:nvSpPr>
      <dsp:spPr>
        <a:xfrm>
          <a:off x="2099243" y="1759050"/>
          <a:ext cx="1905204" cy="1143122"/>
        </a:xfrm>
        <a:prstGeom prst="rect">
          <a:avLst/>
        </a:prstGeom>
        <a:solidFill>
          <a:schemeClr val="dk2">
            <a:hueOff val="0"/>
            <a:satOff val="0"/>
            <a:lumOff val="0"/>
            <a:alphaOff val="0"/>
          </a:schemeClr>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Mass Care</a:t>
          </a:r>
        </a:p>
      </dsp:txBody>
      <dsp:txXfrm>
        <a:off x="2099243" y="1759050"/>
        <a:ext cx="1905204" cy="1143122"/>
      </dsp:txXfrm>
    </dsp:sp>
    <dsp:sp modelId="{0844BC0F-6036-412C-88F7-40362E96C24D}">
      <dsp:nvSpPr>
        <dsp:cNvPr id="0" name=""/>
        <dsp:cNvSpPr/>
      </dsp:nvSpPr>
      <dsp:spPr>
        <a:xfrm>
          <a:off x="4194968" y="1759050"/>
          <a:ext cx="1905204" cy="1143122"/>
        </a:xfrm>
        <a:prstGeom prst="rect">
          <a:avLst/>
        </a:prstGeom>
        <a:solidFill>
          <a:schemeClr val="dk2">
            <a:hueOff val="0"/>
            <a:satOff val="0"/>
            <a:lumOff val="0"/>
            <a:alphaOff val="0"/>
          </a:schemeClr>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Medical Countermeasure Dispensing &amp; Administration</a:t>
          </a:r>
        </a:p>
      </dsp:txBody>
      <dsp:txXfrm>
        <a:off x="4194968" y="1759050"/>
        <a:ext cx="1905204" cy="1143122"/>
      </dsp:txXfrm>
    </dsp:sp>
    <dsp:sp modelId="{56D315AA-4D08-4A59-B0EC-58ED750AB004}">
      <dsp:nvSpPr>
        <dsp:cNvPr id="0" name=""/>
        <dsp:cNvSpPr/>
      </dsp:nvSpPr>
      <dsp:spPr>
        <a:xfrm>
          <a:off x="6290693" y="1759050"/>
          <a:ext cx="1905204" cy="1143122"/>
        </a:xfrm>
        <a:prstGeom prst="rect">
          <a:avLst/>
        </a:prstGeom>
        <a:solidFill>
          <a:schemeClr val="dk2">
            <a:hueOff val="0"/>
            <a:satOff val="0"/>
            <a:lumOff val="0"/>
            <a:alphaOff val="0"/>
          </a:schemeClr>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Medical Material Management &amp; Distribution</a:t>
          </a:r>
        </a:p>
      </dsp:txBody>
      <dsp:txXfrm>
        <a:off x="6290693" y="1759050"/>
        <a:ext cx="1905204" cy="1143122"/>
      </dsp:txXfrm>
    </dsp:sp>
    <dsp:sp modelId="{91F96B51-0068-4BE5-9CB6-DC2C291EC554}">
      <dsp:nvSpPr>
        <dsp:cNvPr id="0" name=""/>
        <dsp:cNvSpPr/>
      </dsp:nvSpPr>
      <dsp:spPr>
        <a:xfrm>
          <a:off x="8386418" y="1759050"/>
          <a:ext cx="1905204" cy="1143122"/>
        </a:xfrm>
        <a:prstGeom prst="rect">
          <a:avLst/>
        </a:prstGeom>
        <a:solidFill>
          <a:schemeClr val="dk2">
            <a:hueOff val="0"/>
            <a:satOff val="0"/>
            <a:lumOff val="0"/>
            <a:alphaOff val="0"/>
          </a:schemeClr>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Medical Surge</a:t>
          </a:r>
        </a:p>
      </dsp:txBody>
      <dsp:txXfrm>
        <a:off x="8386418" y="1759050"/>
        <a:ext cx="1905204" cy="1143122"/>
      </dsp:txXfrm>
    </dsp:sp>
    <dsp:sp modelId="{E03DD5EB-4131-4819-800C-56D46EF25193}">
      <dsp:nvSpPr>
        <dsp:cNvPr id="0" name=""/>
        <dsp:cNvSpPr/>
      </dsp:nvSpPr>
      <dsp:spPr>
        <a:xfrm>
          <a:off x="3518" y="3092693"/>
          <a:ext cx="1905204" cy="1143122"/>
        </a:xfrm>
        <a:prstGeom prst="rect">
          <a:avLst/>
        </a:prstGeom>
        <a:solidFill>
          <a:schemeClr val="dk2">
            <a:hueOff val="0"/>
            <a:satOff val="0"/>
            <a:lumOff val="0"/>
            <a:alphaOff val="0"/>
          </a:schemeClr>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Nonpharmaceutical Interventions</a:t>
          </a:r>
        </a:p>
      </dsp:txBody>
      <dsp:txXfrm>
        <a:off x="3518" y="3092693"/>
        <a:ext cx="1905204" cy="1143122"/>
      </dsp:txXfrm>
    </dsp:sp>
    <dsp:sp modelId="{3103B657-7032-45BE-965D-0564B3372105}">
      <dsp:nvSpPr>
        <dsp:cNvPr id="0" name=""/>
        <dsp:cNvSpPr/>
      </dsp:nvSpPr>
      <dsp:spPr>
        <a:xfrm>
          <a:off x="2099243" y="3092693"/>
          <a:ext cx="1905204" cy="1143122"/>
        </a:xfrm>
        <a:prstGeom prst="rect">
          <a:avLst/>
        </a:prstGeom>
        <a:solidFill>
          <a:schemeClr val="dk2">
            <a:hueOff val="0"/>
            <a:satOff val="0"/>
            <a:lumOff val="0"/>
            <a:alphaOff val="0"/>
          </a:schemeClr>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Public Health Laboratory Testing</a:t>
          </a:r>
        </a:p>
      </dsp:txBody>
      <dsp:txXfrm>
        <a:off x="2099243" y="3092693"/>
        <a:ext cx="1905204" cy="1143122"/>
      </dsp:txXfrm>
    </dsp:sp>
    <dsp:sp modelId="{ED698C24-1FBA-4C8C-90FF-E6E8090B625D}">
      <dsp:nvSpPr>
        <dsp:cNvPr id="0" name=""/>
        <dsp:cNvSpPr/>
      </dsp:nvSpPr>
      <dsp:spPr>
        <a:xfrm>
          <a:off x="4194968" y="3092693"/>
          <a:ext cx="1905204" cy="1143122"/>
        </a:xfrm>
        <a:prstGeom prst="rect">
          <a:avLst/>
        </a:prstGeom>
        <a:solidFill>
          <a:schemeClr val="dk2">
            <a:hueOff val="0"/>
            <a:satOff val="0"/>
            <a:lumOff val="0"/>
            <a:alphaOff val="0"/>
          </a:schemeClr>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Public Health Surveillance and Epidemiological Investigation</a:t>
          </a:r>
        </a:p>
      </dsp:txBody>
      <dsp:txXfrm>
        <a:off x="4194968" y="3092693"/>
        <a:ext cx="1905204" cy="1143122"/>
      </dsp:txXfrm>
    </dsp:sp>
    <dsp:sp modelId="{87DAE1AD-0225-45F0-B696-03826476875B}">
      <dsp:nvSpPr>
        <dsp:cNvPr id="0" name=""/>
        <dsp:cNvSpPr/>
      </dsp:nvSpPr>
      <dsp:spPr>
        <a:xfrm>
          <a:off x="6290693" y="3092693"/>
          <a:ext cx="1905204" cy="1143122"/>
        </a:xfrm>
        <a:prstGeom prst="rect">
          <a:avLst/>
        </a:prstGeom>
        <a:solidFill>
          <a:schemeClr val="dk2">
            <a:hueOff val="0"/>
            <a:satOff val="0"/>
            <a:lumOff val="0"/>
            <a:alphaOff val="0"/>
          </a:schemeClr>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Responder Safety &amp; Health</a:t>
          </a:r>
        </a:p>
      </dsp:txBody>
      <dsp:txXfrm>
        <a:off x="6290693" y="3092693"/>
        <a:ext cx="1905204" cy="1143122"/>
      </dsp:txXfrm>
    </dsp:sp>
    <dsp:sp modelId="{2FC15E11-E590-431F-A276-A067E8E6D0AF}">
      <dsp:nvSpPr>
        <dsp:cNvPr id="0" name=""/>
        <dsp:cNvSpPr/>
      </dsp:nvSpPr>
      <dsp:spPr>
        <a:xfrm>
          <a:off x="8386418" y="3092693"/>
          <a:ext cx="1905204" cy="1143122"/>
        </a:xfrm>
        <a:prstGeom prst="rect">
          <a:avLst/>
        </a:prstGeom>
        <a:solidFill>
          <a:schemeClr val="dk2">
            <a:hueOff val="0"/>
            <a:satOff val="0"/>
            <a:lumOff val="0"/>
            <a:alphaOff val="0"/>
          </a:schemeClr>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Volunteer Management</a:t>
          </a:r>
        </a:p>
      </dsp:txBody>
      <dsp:txXfrm>
        <a:off x="8386418" y="3092693"/>
        <a:ext cx="1905204" cy="11431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C4FB0C-C6BC-45CB-A6B1-813D8017511F}">
      <dsp:nvSpPr>
        <dsp:cNvPr id="0" name=""/>
        <dsp:cNvSpPr/>
      </dsp:nvSpPr>
      <dsp:spPr>
        <a:xfrm>
          <a:off x="0" y="316285"/>
          <a:ext cx="2571035" cy="1542621"/>
        </a:xfrm>
        <a:prstGeom prst="rect">
          <a:avLst/>
        </a:prstGeom>
        <a:solidFill>
          <a:schemeClr val="dk2">
            <a:hueOff val="0"/>
            <a:satOff val="0"/>
            <a:lumOff val="0"/>
            <a:alphaOff val="0"/>
          </a:schemeClr>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effectLst/>
              <a:latin typeface="+mj-lt"/>
              <a:ea typeface="Calibri" panose="020F0502020204030204" pitchFamily="34" charset="0"/>
            </a:rPr>
            <a:t>Communication (EM.02.02.01)</a:t>
          </a:r>
        </a:p>
      </dsp:txBody>
      <dsp:txXfrm>
        <a:off x="0" y="316285"/>
        <a:ext cx="2571035" cy="1542621"/>
      </dsp:txXfrm>
    </dsp:sp>
    <dsp:sp modelId="{41C31042-F231-4B3F-BF24-CDACAF3B76AC}">
      <dsp:nvSpPr>
        <dsp:cNvPr id="0" name=""/>
        <dsp:cNvSpPr/>
      </dsp:nvSpPr>
      <dsp:spPr>
        <a:xfrm>
          <a:off x="2828138" y="316285"/>
          <a:ext cx="2571035" cy="1542621"/>
        </a:xfrm>
        <a:prstGeom prst="rect">
          <a:avLst/>
        </a:prstGeom>
        <a:solidFill>
          <a:schemeClr val="dk2">
            <a:hueOff val="0"/>
            <a:satOff val="0"/>
            <a:lumOff val="0"/>
            <a:alphaOff val="0"/>
          </a:schemeClr>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effectLst/>
              <a:latin typeface="+mj-lt"/>
              <a:ea typeface="Calibri" panose="020F0502020204030204" pitchFamily="34" charset="0"/>
            </a:rPr>
            <a:t>Resources &amp; Assets (EM.02.02.03)</a:t>
          </a:r>
        </a:p>
      </dsp:txBody>
      <dsp:txXfrm>
        <a:off x="2828138" y="316285"/>
        <a:ext cx="2571035" cy="1542621"/>
      </dsp:txXfrm>
    </dsp:sp>
    <dsp:sp modelId="{A953ACFA-2AB1-4FDF-9ACA-8AC5D5B44929}">
      <dsp:nvSpPr>
        <dsp:cNvPr id="0" name=""/>
        <dsp:cNvSpPr/>
      </dsp:nvSpPr>
      <dsp:spPr>
        <a:xfrm>
          <a:off x="5656277" y="316285"/>
          <a:ext cx="2571035" cy="1542621"/>
        </a:xfrm>
        <a:prstGeom prst="rect">
          <a:avLst/>
        </a:prstGeom>
        <a:solidFill>
          <a:schemeClr val="dk2">
            <a:hueOff val="0"/>
            <a:satOff val="0"/>
            <a:lumOff val="0"/>
            <a:alphaOff val="0"/>
          </a:schemeClr>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effectLst/>
              <a:latin typeface="+mj-lt"/>
              <a:ea typeface="Calibri" panose="020F0502020204030204" pitchFamily="34" charset="0"/>
            </a:rPr>
            <a:t>Safety &amp; Security (EM.02.02.05</a:t>
          </a:r>
        </a:p>
      </dsp:txBody>
      <dsp:txXfrm>
        <a:off x="5656277" y="316285"/>
        <a:ext cx="2571035" cy="1542621"/>
      </dsp:txXfrm>
    </dsp:sp>
    <dsp:sp modelId="{FAF04C74-4446-436D-B012-3ECDA99B30A8}">
      <dsp:nvSpPr>
        <dsp:cNvPr id="0" name=""/>
        <dsp:cNvSpPr/>
      </dsp:nvSpPr>
      <dsp:spPr>
        <a:xfrm>
          <a:off x="0" y="2116010"/>
          <a:ext cx="2571035" cy="1542621"/>
        </a:xfrm>
        <a:prstGeom prst="rect">
          <a:avLst/>
        </a:prstGeom>
        <a:solidFill>
          <a:schemeClr val="dk2">
            <a:hueOff val="0"/>
            <a:satOff val="0"/>
            <a:lumOff val="0"/>
            <a:alphaOff val="0"/>
          </a:schemeClr>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effectLst/>
              <a:latin typeface="+mj-lt"/>
              <a:ea typeface="Calibri" panose="020F0502020204030204" pitchFamily="34" charset="0"/>
            </a:rPr>
            <a:t>Staff Responsibilities (EM.02.02.07)</a:t>
          </a:r>
        </a:p>
      </dsp:txBody>
      <dsp:txXfrm>
        <a:off x="0" y="2116010"/>
        <a:ext cx="2571035" cy="1542621"/>
      </dsp:txXfrm>
    </dsp:sp>
    <dsp:sp modelId="{5C7724BC-C332-476E-B805-14E5ECF6E9A0}">
      <dsp:nvSpPr>
        <dsp:cNvPr id="0" name=""/>
        <dsp:cNvSpPr/>
      </dsp:nvSpPr>
      <dsp:spPr>
        <a:xfrm>
          <a:off x="2828138" y="2116010"/>
          <a:ext cx="2571035" cy="1542621"/>
        </a:xfrm>
        <a:prstGeom prst="rect">
          <a:avLst/>
        </a:prstGeom>
        <a:solidFill>
          <a:schemeClr val="dk2">
            <a:hueOff val="0"/>
            <a:satOff val="0"/>
            <a:lumOff val="0"/>
            <a:alphaOff val="0"/>
          </a:schemeClr>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effectLst/>
              <a:latin typeface="+mj-lt"/>
              <a:ea typeface="Calibri" panose="020F0502020204030204" pitchFamily="34" charset="0"/>
            </a:rPr>
            <a:t>Utilities Management (EM.02.02.09)</a:t>
          </a:r>
        </a:p>
      </dsp:txBody>
      <dsp:txXfrm>
        <a:off x="2828138" y="2116010"/>
        <a:ext cx="2571035" cy="1542621"/>
      </dsp:txXfrm>
    </dsp:sp>
    <dsp:sp modelId="{B7D2A0F8-1B73-4CE7-A3FF-4E332126E0B2}">
      <dsp:nvSpPr>
        <dsp:cNvPr id="0" name=""/>
        <dsp:cNvSpPr/>
      </dsp:nvSpPr>
      <dsp:spPr>
        <a:xfrm>
          <a:off x="5656277" y="2116010"/>
          <a:ext cx="2571035" cy="1542621"/>
        </a:xfrm>
        <a:prstGeom prst="rect">
          <a:avLst/>
        </a:prstGeom>
        <a:solidFill>
          <a:schemeClr val="dk2">
            <a:hueOff val="0"/>
            <a:satOff val="0"/>
            <a:lumOff val="0"/>
            <a:alphaOff val="0"/>
          </a:schemeClr>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effectLst/>
              <a:latin typeface="+mj-lt"/>
              <a:ea typeface="Calibri" panose="020F0502020204030204" pitchFamily="34" charset="0"/>
            </a:rPr>
            <a:t>Patient Clinical &amp; Support Activities (EM.02.02.11)</a:t>
          </a:r>
        </a:p>
      </dsp:txBody>
      <dsp:txXfrm>
        <a:off x="5656277" y="2116010"/>
        <a:ext cx="2571035" cy="15426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4DCBDC-C391-4700-BD41-A5B12E5AD2CF}">
      <dsp:nvSpPr>
        <dsp:cNvPr id="0" name=""/>
        <dsp:cNvSpPr/>
      </dsp:nvSpPr>
      <dsp:spPr>
        <a:xfrm>
          <a:off x="0" y="62634"/>
          <a:ext cx="10515600" cy="4531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bg1"/>
              </a:solidFill>
            </a:rPr>
            <a:t>Exercise Components</a:t>
          </a:r>
        </a:p>
      </dsp:txBody>
      <dsp:txXfrm>
        <a:off x="22121" y="84755"/>
        <a:ext cx="10471358" cy="408907"/>
      </dsp:txXfrm>
    </dsp:sp>
    <dsp:sp modelId="{53245F03-4F6F-44F2-8D09-4FD998BE3925}">
      <dsp:nvSpPr>
        <dsp:cNvPr id="0" name=""/>
        <dsp:cNvSpPr/>
      </dsp:nvSpPr>
      <dsp:spPr>
        <a:xfrm>
          <a:off x="0" y="515783"/>
          <a:ext cx="10515600" cy="453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a:solidFill>
                <a:schemeClr val="tx1"/>
              </a:solidFill>
            </a:rPr>
            <a:t>i.e., interactive, worksheets, etc.</a:t>
          </a:r>
        </a:p>
      </dsp:txBody>
      <dsp:txXfrm>
        <a:off x="0" y="515783"/>
        <a:ext cx="10515600" cy="453148"/>
      </dsp:txXfrm>
    </dsp:sp>
    <dsp:sp modelId="{01F281A0-80C3-434B-81FD-13156B282D71}">
      <dsp:nvSpPr>
        <dsp:cNvPr id="0" name=""/>
        <dsp:cNvSpPr/>
      </dsp:nvSpPr>
      <dsp:spPr>
        <a:xfrm>
          <a:off x="0" y="968932"/>
          <a:ext cx="10515600" cy="4531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bg1"/>
              </a:solidFill>
            </a:rPr>
            <a:t>Location</a:t>
          </a:r>
        </a:p>
      </dsp:txBody>
      <dsp:txXfrm>
        <a:off x="22121" y="991053"/>
        <a:ext cx="10471358" cy="408907"/>
      </dsp:txXfrm>
    </dsp:sp>
    <dsp:sp modelId="{6ACA764C-0D3C-4B14-AB01-2185EAED42F3}">
      <dsp:nvSpPr>
        <dsp:cNvPr id="0" name=""/>
        <dsp:cNvSpPr/>
      </dsp:nvSpPr>
      <dsp:spPr>
        <a:xfrm>
          <a:off x="0" y="1422081"/>
          <a:ext cx="10515600" cy="453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a:solidFill>
                <a:schemeClr val="tx1"/>
              </a:solidFill>
            </a:rPr>
            <a:t>Room arrangements, including location(s), set-up, etc.</a:t>
          </a:r>
        </a:p>
      </dsp:txBody>
      <dsp:txXfrm>
        <a:off x="0" y="1422081"/>
        <a:ext cx="10515600" cy="453148"/>
      </dsp:txXfrm>
    </dsp:sp>
    <dsp:sp modelId="{FA01DFA2-F934-4207-A8C0-5306E0A7728A}">
      <dsp:nvSpPr>
        <dsp:cNvPr id="0" name=""/>
        <dsp:cNvSpPr/>
      </dsp:nvSpPr>
      <dsp:spPr>
        <a:xfrm>
          <a:off x="0" y="1875230"/>
          <a:ext cx="10515600" cy="4531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bg1"/>
              </a:solidFill>
            </a:rPr>
            <a:t>A/V (Audio Visual)</a:t>
          </a:r>
        </a:p>
      </dsp:txBody>
      <dsp:txXfrm>
        <a:off x="22121" y="1897351"/>
        <a:ext cx="10471358" cy="408907"/>
      </dsp:txXfrm>
    </dsp:sp>
    <dsp:sp modelId="{05B1AA01-962C-429C-95AA-CED90914ED8B}">
      <dsp:nvSpPr>
        <dsp:cNvPr id="0" name=""/>
        <dsp:cNvSpPr/>
      </dsp:nvSpPr>
      <dsp:spPr>
        <a:xfrm>
          <a:off x="0" y="2328379"/>
          <a:ext cx="10515600" cy="453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a:solidFill>
                <a:schemeClr val="tx1"/>
              </a:solidFill>
            </a:rPr>
            <a:t>A/V Requirements (ex. Screens, microphone, etc.)</a:t>
          </a:r>
        </a:p>
      </dsp:txBody>
      <dsp:txXfrm>
        <a:off x="0" y="2328379"/>
        <a:ext cx="10515600" cy="453148"/>
      </dsp:txXfrm>
    </dsp:sp>
    <dsp:sp modelId="{F9157420-6EDA-4222-8F10-FD4BFC332D76}">
      <dsp:nvSpPr>
        <dsp:cNvPr id="0" name=""/>
        <dsp:cNvSpPr/>
      </dsp:nvSpPr>
      <dsp:spPr>
        <a:xfrm>
          <a:off x="0" y="2781528"/>
          <a:ext cx="10515600" cy="4531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bg1"/>
              </a:solidFill>
            </a:rPr>
            <a:t>Supplies</a:t>
          </a:r>
        </a:p>
      </dsp:txBody>
      <dsp:txXfrm>
        <a:off x="22121" y="2803649"/>
        <a:ext cx="10471358" cy="408907"/>
      </dsp:txXfrm>
    </dsp:sp>
    <dsp:sp modelId="{3646712C-DC72-4E50-B690-03072FAE9A4B}">
      <dsp:nvSpPr>
        <dsp:cNvPr id="0" name=""/>
        <dsp:cNvSpPr/>
      </dsp:nvSpPr>
      <dsp:spPr>
        <a:xfrm>
          <a:off x="0" y="3234677"/>
          <a:ext cx="10515600" cy="453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a:solidFill>
                <a:schemeClr val="tx1"/>
              </a:solidFill>
            </a:rPr>
            <a:t>Exercise materials (job aids, maps, simulation aids, etc.)</a:t>
          </a:r>
        </a:p>
      </dsp:txBody>
      <dsp:txXfrm>
        <a:off x="0" y="3234677"/>
        <a:ext cx="10515600" cy="453148"/>
      </dsp:txXfrm>
    </dsp:sp>
    <dsp:sp modelId="{D75C26D1-705D-48ED-AC1C-5EEDD702FCA2}">
      <dsp:nvSpPr>
        <dsp:cNvPr id="0" name=""/>
        <dsp:cNvSpPr/>
      </dsp:nvSpPr>
      <dsp:spPr>
        <a:xfrm>
          <a:off x="0" y="3687826"/>
          <a:ext cx="10515600" cy="4531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bg1"/>
              </a:solidFill>
            </a:rPr>
            <a:t>Identification</a:t>
          </a:r>
        </a:p>
      </dsp:txBody>
      <dsp:txXfrm>
        <a:off x="22121" y="3709947"/>
        <a:ext cx="10471358" cy="408907"/>
      </dsp:txXfrm>
    </dsp:sp>
    <dsp:sp modelId="{6BC0665E-D2B5-4B18-9F50-ECF628BCC736}">
      <dsp:nvSpPr>
        <dsp:cNvPr id="0" name=""/>
        <dsp:cNvSpPr/>
      </dsp:nvSpPr>
      <dsp:spPr>
        <a:xfrm>
          <a:off x="0" y="4140976"/>
          <a:ext cx="10515600" cy="552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a:solidFill>
                <a:schemeClr val="tx1"/>
              </a:solidFill>
            </a:rPr>
            <a:t>Exercise Team Vests</a:t>
          </a:r>
        </a:p>
        <a:p>
          <a:pPr marL="171450" lvl="1" indent="-171450" algn="l" defTabSz="800100">
            <a:lnSpc>
              <a:spcPct val="90000"/>
            </a:lnSpc>
            <a:spcBef>
              <a:spcPct val="0"/>
            </a:spcBef>
            <a:spcAft>
              <a:spcPct val="20000"/>
            </a:spcAft>
            <a:buChar char="•"/>
          </a:pPr>
          <a:r>
            <a:rPr lang="en-US" sz="1800" kern="1200" dirty="0">
              <a:solidFill>
                <a:schemeClr val="tx1"/>
              </a:solidFill>
            </a:rPr>
            <a:t>Participant name tags</a:t>
          </a:r>
        </a:p>
      </dsp:txBody>
      <dsp:txXfrm>
        <a:off x="0" y="4140976"/>
        <a:ext cx="10515600" cy="5522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F362B7-4222-4C23-95B1-CC0196A0DDB6}">
      <dsp:nvSpPr>
        <dsp:cNvPr id="0" name=""/>
        <dsp:cNvSpPr/>
      </dsp:nvSpPr>
      <dsp:spPr>
        <a:xfrm>
          <a:off x="0" y="0"/>
          <a:ext cx="10515600" cy="813338"/>
        </a:xfrm>
        <a:prstGeom prst="roundRect">
          <a:avLst/>
        </a:prstGeom>
        <a:solidFill>
          <a:schemeClr val="bg1"/>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1"/>
              </a:solidFill>
            </a:rPr>
            <a:t>“What do you want to gain from this exercise?”</a:t>
          </a:r>
        </a:p>
      </dsp:txBody>
      <dsp:txXfrm>
        <a:off x="39704" y="39704"/>
        <a:ext cx="10436192" cy="733930"/>
      </dsp:txXfrm>
    </dsp:sp>
    <dsp:sp modelId="{EE03863F-F008-4456-B39C-5AAE0E47387B}">
      <dsp:nvSpPr>
        <dsp:cNvPr id="0" name=""/>
        <dsp:cNvSpPr/>
      </dsp:nvSpPr>
      <dsp:spPr>
        <a:xfrm>
          <a:off x="0" y="971501"/>
          <a:ext cx="10515600" cy="813338"/>
        </a:xfrm>
        <a:prstGeom prst="roundRect">
          <a:avLst/>
        </a:prstGeom>
        <a:solidFill>
          <a:schemeClr val="bg1"/>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strike="noStrike" kern="1200" dirty="0">
              <a:solidFill>
                <a:schemeClr val="tx1"/>
              </a:solidFill>
            </a:rPr>
            <a:t>“Where do you see your department fitting in?”</a:t>
          </a:r>
          <a:endParaRPr lang="en-US" sz="1800" kern="1200" dirty="0">
            <a:solidFill>
              <a:schemeClr val="tx1"/>
            </a:solidFill>
          </a:endParaRPr>
        </a:p>
      </dsp:txBody>
      <dsp:txXfrm>
        <a:off x="39704" y="1011205"/>
        <a:ext cx="10436192" cy="733930"/>
      </dsp:txXfrm>
    </dsp:sp>
    <dsp:sp modelId="{8DA00516-E0A3-43BD-B3C0-71F4063D6612}">
      <dsp:nvSpPr>
        <dsp:cNvPr id="0" name=""/>
        <dsp:cNvSpPr/>
      </dsp:nvSpPr>
      <dsp:spPr>
        <a:xfrm>
          <a:off x="0" y="1933191"/>
          <a:ext cx="10515600" cy="813338"/>
        </a:xfrm>
        <a:prstGeom prst="roundRect">
          <a:avLst/>
        </a:prstGeom>
        <a:solidFill>
          <a:schemeClr val="bg1"/>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strike="noStrike" kern="1200" dirty="0">
              <a:solidFill>
                <a:schemeClr val="tx1"/>
              </a:solidFill>
            </a:rPr>
            <a:t>“Who will evaluate your team?”</a:t>
          </a:r>
          <a:endParaRPr lang="en-US" sz="1800" kern="1200" dirty="0">
            <a:solidFill>
              <a:schemeClr val="tx1"/>
            </a:solidFill>
          </a:endParaRPr>
        </a:p>
      </dsp:txBody>
      <dsp:txXfrm>
        <a:off x="39704" y="1972895"/>
        <a:ext cx="10436192" cy="733930"/>
      </dsp:txXfrm>
    </dsp:sp>
    <dsp:sp modelId="{D6D5FDBF-F1B1-47DF-9FC8-C90CAC659F97}">
      <dsp:nvSpPr>
        <dsp:cNvPr id="0" name=""/>
        <dsp:cNvSpPr/>
      </dsp:nvSpPr>
      <dsp:spPr>
        <a:xfrm>
          <a:off x="0" y="2896289"/>
          <a:ext cx="10515600" cy="813338"/>
        </a:xfrm>
        <a:prstGeom prst="roundRect">
          <a:avLst/>
        </a:prstGeom>
        <a:solidFill>
          <a:schemeClr val="bg1"/>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strike="noStrike" kern="1200" dirty="0">
              <a:solidFill>
                <a:schemeClr val="tx1"/>
              </a:solidFill>
            </a:rPr>
            <a:t>“What procedures does your team need to review prior to the exercise?”</a:t>
          </a:r>
          <a:endParaRPr lang="en-US" sz="1800" kern="1200" dirty="0">
            <a:solidFill>
              <a:schemeClr val="tx1"/>
            </a:solidFill>
          </a:endParaRPr>
        </a:p>
      </dsp:txBody>
      <dsp:txXfrm>
        <a:off x="39704" y="2935993"/>
        <a:ext cx="10436192" cy="73393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28E318-BCD2-4CDD-8849-4E2BAC8390BD}" type="datetimeFigureOut">
              <a:rPr lang="en-US" smtClean="0"/>
              <a:t>7/30/2024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B1AC98-E081-40BA-B605-F7D71F2322DB}" type="slidenum">
              <a:rPr lang="en-US" smtClean="0"/>
              <a:t>‹#›</a:t>
            </a:fld>
            <a:endParaRPr lang="en-US"/>
          </a:p>
        </p:txBody>
      </p:sp>
    </p:spTree>
    <p:extLst>
      <p:ext uri="{BB962C8B-B14F-4D97-AF65-F5344CB8AC3E}">
        <p14:creationId xmlns:p14="http://schemas.microsoft.com/office/powerpoint/2010/main" val="682349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Remove capabilities not relevant to the exercise.</a:t>
            </a:r>
          </a:p>
          <a:p>
            <a:endParaRPr lang="en-US"/>
          </a:p>
        </p:txBody>
      </p:sp>
      <p:sp>
        <p:nvSpPr>
          <p:cNvPr id="4" name="Slide Number Placeholder 3"/>
          <p:cNvSpPr>
            <a:spLocks noGrp="1"/>
          </p:cNvSpPr>
          <p:nvPr>
            <p:ph type="sldNum" sz="quarter" idx="5"/>
          </p:nvPr>
        </p:nvSpPr>
        <p:spPr/>
        <p:txBody>
          <a:bodyPr/>
          <a:lstStyle/>
          <a:p>
            <a:fld id="{1FB1AC98-E081-40BA-B605-F7D71F2322DB}" type="slidenum">
              <a:rPr lang="en-US" smtClean="0"/>
              <a:t>9</a:t>
            </a:fld>
            <a:endParaRPr lang="en-US"/>
          </a:p>
        </p:txBody>
      </p:sp>
    </p:spTree>
    <p:extLst>
      <p:ext uri="{BB962C8B-B14F-4D97-AF65-F5344CB8AC3E}">
        <p14:creationId xmlns:p14="http://schemas.microsoft.com/office/powerpoint/2010/main" val="3047762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B1AC98-E081-40BA-B605-F7D71F2322DB}" type="slidenum">
              <a:rPr lang="en-US" smtClean="0"/>
              <a:t>18</a:t>
            </a:fld>
            <a:endParaRPr lang="en-US"/>
          </a:p>
        </p:txBody>
      </p:sp>
    </p:spTree>
    <p:extLst>
      <p:ext uri="{BB962C8B-B14F-4D97-AF65-F5344CB8AC3E}">
        <p14:creationId xmlns:p14="http://schemas.microsoft.com/office/powerpoint/2010/main" val="2807790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Remove critical areas not relevant to the exercise.</a:t>
            </a:r>
          </a:p>
          <a:p>
            <a:endParaRPr lang="en-US"/>
          </a:p>
        </p:txBody>
      </p:sp>
      <p:sp>
        <p:nvSpPr>
          <p:cNvPr id="4" name="Slide Number Placeholder 3"/>
          <p:cNvSpPr>
            <a:spLocks noGrp="1"/>
          </p:cNvSpPr>
          <p:nvPr>
            <p:ph type="sldNum" sz="quarter" idx="5"/>
          </p:nvPr>
        </p:nvSpPr>
        <p:spPr/>
        <p:txBody>
          <a:bodyPr/>
          <a:lstStyle/>
          <a:p>
            <a:fld id="{1FB1AC98-E081-40BA-B605-F7D71F2322DB}" type="slidenum">
              <a:rPr lang="en-US" smtClean="0"/>
              <a:t>10</a:t>
            </a:fld>
            <a:endParaRPr lang="en-US"/>
          </a:p>
        </p:txBody>
      </p:sp>
    </p:spTree>
    <p:extLst>
      <p:ext uri="{BB962C8B-B14F-4D97-AF65-F5344CB8AC3E}">
        <p14:creationId xmlns:p14="http://schemas.microsoft.com/office/powerpoint/2010/main" val="1034600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B1AC98-E081-40BA-B605-F7D71F2322DB}" type="slidenum">
              <a:rPr lang="en-US" smtClean="0"/>
              <a:t>11</a:t>
            </a:fld>
            <a:endParaRPr lang="en-US"/>
          </a:p>
        </p:txBody>
      </p:sp>
    </p:spTree>
    <p:extLst>
      <p:ext uri="{BB962C8B-B14F-4D97-AF65-F5344CB8AC3E}">
        <p14:creationId xmlns:p14="http://schemas.microsoft.com/office/powerpoint/2010/main" val="3193604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a:solidFill>
                  <a:schemeClr val="accent2"/>
                </a:solidFill>
                <a:latin typeface="VAG Rounded Next Medium" panose="020F0502020203020204" pitchFamily="34" charset="0"/>
              </a:rPr>
              <a:t>*Roles may be adjusted as needed, per type and size of the exercise.</a:t>
            </a:r>
            <a:endParaRPr lang="en-US" sz="1200" b="0" i="1">
              <a:solidFill>
                <a:schemeClr val="accent2"/>
              </a:solidFill>
              <a:latin typeface="VAG Rounded Next Medium" panose="020F0502020203020204" pitchFamily="34" charset="0"/>
            </a:endParaRPr>
          </a:p>
          <a:p>
            <a:endParaRPr lang="en-US" sz="1200" i="1">
              <a:latin typeface="VAG Rounded Next Light" panose="020F0402020203020204" pitchFamily="34" charset="0"/>
            </a:endParaRPr>
          </a:p>
        </p:txBody>
      </p:sp>
      <p:sp>
        <p:nvSpPr>
          <p:cNvPr id="4" name="Slide Number Placeholder 3"/>
          <p:cNvSpPr>
            <a:spLocks noGrp="1"/>
          </p:cNvSpPr>
          <p:nvPr>
            <p:ph type="sldNum" sz="quarter" idx="5"/>
          </p:nvPr>
        </p:nvSpPr>
        <p:spPr/>
        <p:txBody>
          <a:bodyPr/>
          <a:lstStyle/>
          <a:p>
            <a:fld id="{1FB1AC98-E081-40BA-B605-F7D71F2322DB}" type="slidenum">
              <a:rPr lang="en-US" smtClean="0"/>
              <a:t>12</a:t>
            </a:fld>
            <a:endParaRPr lang="en-US"/>
          </a:p>
        </p:txBody>
      </p:sp>
    </p:spTree>
    <p:extLst>
      <p:ext uri="{BB962C8B-B14F-4D97-AF65-F5344CB8AC3E}">
        <p14:creationId xmlns:p14="http://schemas.microsoft.com/office/powerpoint/2010/main" val="1498749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i="1">
              <a:latin typeface="VAG Rounded Next Light" panose="020F0402020203020204" pitchFamily="34" charset="0"/>
            </a:endParaRPr>
          </a:p>
        </p:txBody>
      </p:sp>
      <p:sp>
        <p:nvSpPr>
          <p:cNvPr id="4" name="Slide Number Placeholder 3"/>
          <p:cNvSpPr>
            <a:spLocks noGrp="1"/>
          </p:cNvSpPr>
          <p:nvPr>
            <p:ph type="sldNum" sz="quarter" idx="5"/>
          </p:nvPr>
        </p:nvSpPr>
        <p:spPr/>
        <p:txBody>
          <a:bodyPr/>
          <a:lstStyle/>
          <a:p>
            <a:fld id="{1FB1AC98-E081-40BA-B605-F7D71F2322DB}" type="slidenum">
              <a:rPr lang="en-US" smtClean="0"/>
              <a:t>13</a:t>
            </a:fld>
            <a:endParaRPr lang="en-US"/>
          </a:p>
        </p:txBody>
      </p:sp>
    </p:spTree>
    <p:extLst>
      <p:ext uri="{BB962C8B-B14F-4D97-AF65-F5344CB8AC3E}">
        <p14:creationId xmlns:p14="http://schemas.microsoft.com/office/powerpoint/2010/main" val="3807476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i="1">
              <a:latin typeface="VAG Rounded Next Light" panose="020F0402020203020204" pitchFamily="34" charset="0"/>
            </a:endParaRPr>
          </a:p>
        </p:txBody>
      </p:sp>
      <p:sp>
        <p:nvSpPr>
          <p:cNvPr id="4" name="Slide Number Placeholder 3"/>
          <p:cNvSpPr>
            <a:spLocks noGrp="1"/>
          </p:cNvSpPr>
          <p:nvPr>
            <p:ph type="sldNum" sz="quarter" idx="5"/>
          </p:nvPr>
        </p:nvSpPr>
        <p:spPr/>
        <p:txBody>
          <a:bodyPr/>
          <a:lstStyle/>
          <a:p>
            <a:fld id="{1FB1AC98-E081-40BA-B605-F7D71F2322DB}" type="slidenum">
              <a:rPr lang="en-US" smtClean="0"/>
              <a:t>14</a:t>
            </a:fld>
            <a:endParaRPr lang="en-US"/>
          </a:p>
        </p:txBody>
      </p:sp>
    </p:spTree>
    <p:extLst>
      <p:ext uri="{BB962C8B-B14F-4D97-AF65-F5344CB8AC3E}">
        <p14:creationId xmlns:p14="http://schemas.microsoft.com/office/powerpoint/2010/main" val="175483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B1AC98-E081-40BA-B605-F7D71F2322DB}" type="slidenum">
              <a:rPr lang="en-US" smtClean="0"/>
              <a:t>15</a:t>
            </a:fld>
            <a:endParaRPr lang="en-US"/>
          </a:p>
        </p:txBody>
      </p:sp>
    </p:spTree>
    <p:extLst>
      <p:ext uri="{BB962C8B-B14F-4D97-AF65-F5344CB8AC3E}">
        <p14:creationId xmlns:p14="http://schemas.microsoft.com/office/powerpoint/2010/main" val="87884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i="1" dirty="0">
              <a:latin typeface="VAG Rounded Next Light" panose="020F0402020203020204" pitchFamily="34" charset="0"/>
            </a:endParaRPr>
          </a:p>
        </p:txBody>
      </p:sp>
      <p:sp>
        <p:nvSpPr>
          <p:cNvPr id="4" name="Slide Number Placeholder 3"/>
          <p:cNvSpPr>
            <a:spLocks noGrp="1"/>
          </p:cNvSpPr>
          <p:nvPr>
            <p:ph type="sldNum" sz="quarter" idx="5"/>
          </p:nvPr>
        </p:nvSpPr>
        <p:spPr/>
        <p:txBody>
          <a:bodyPr/>
          <a:lstStyle/>
          <a:p>
            <a:fld id="{1FB1AC98-E081-40BA-B605-F7D71F2322DB}" type="slidenum">
              <a:rPr lang="en-US" smtClean="0"/>
              <a:t>16</a:t>
            </a:fld>
            <a:endParaRPr lang="en-US"/>
          </a:p>
        </p:txBody>
      </p:sp>
    </p:spTree>
    <p:extLst>
      <p:ext uri="{BB962C8B-B14F-4D97-AF65-F5344CB8AC3E}">
        <p14:creationId xmlns:p14="http://schemas.microsoft.com/office/powerpoint/2010/main" val="897217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B1AC98-E081-40BA-B605-F7D71F2322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95029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image" Target="../media/image6.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3.svg"/><Relationship Id="rId7" Type="http://schemas.openxmlformats.org/officeDocument/2006/relationships/image" Target="../media/image17.emf"/><Relationship Id="rId2" Type="http://schemas.openxmlformats.org/officeDocument/2006/relationships/image" Target="../media/image12.png"/><Relationship Id="rId1" Type="http://schemas.openxmlformats.org/officeDocument/2006/relationships/slideMaster" Target="../slideMasters/slideMaster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3.svg"/><Relationship Id="rId7" Type="http://schemas.openxmlformats.org/officeDocument/2006/relationships/image" Target="../media/image17.emf"/><Relationship Id="rId2" Type="http://schemas.openxmlformats.org/officeDocument/2006/relationships/image" Target="../media/image12.png"/><Relationship Id="rId1" Type="http://schemas.openxmlformats.org/officeDocument/2006/relationships/slideMaster" Target="../slideMasters/slideMaster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3.svg"/><Relationship Id="rId7" Type="http://schemas.openxmlformats.org/officeDocument/2006/relationships/image" Target="../media/image17.emf"/><Relationship Id="rId2" Type="http://schemas.openxmlformats.org/officeDocument/2006/relationships/image" Target="../media/image12.png"/><Relationship Id="rId1" Type="http://schemas.openxmlformats.org/officeDocument/2006/relationships/slideMaster" Target="../slideMasters/slideMaster2.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99995" y="1122363"/>
            <a:ext cx="10610850" cy="2387600"/>
          </a:xfrm>
        </p:spPr>
        <p:txBody>
          <a:bodyPr anchor="ctr"/>
          <a:lstStyle>
            <a:lvl1pPr algn="ctr">
              <a:defRPr sz="6000" b="1" i="0" baseline="0">
                <a:solidFill>
                  <a:schemeClr val="tx1"/>
                </a:solidFill>
                <a:latin typeface="VAG Rounded Next" panose="020F0502020203020204" pitchFamily="34" charset="0"/>
              </a:defRPr>
            </a:lvl1pPr>
          </a:lstStyle>
          <a:p>
            <a:r>
              <a:rPr lang="en-US"/>
              <a:t>Brand Template CM Blue</a:t>
            </a:r>
          </a:p>
        </p:txBody>
      </p:sp>
      <p:sp>
        <p:nvSpPr>
          <p:cNvPr id="3" name="Subtitle 2"/>
          <p:cNvSpPr>
            <a:spLocks noGrp="1"/>
          </p:cNvSpPr>
          <p:nvPr>
            <p:ph type="subTitle" idx="1"/>
          </p:nvPr>
        </p:nvSpPr>
        <p:spPr>
          <a:xfrm>
            <a:off x="599995" y="3602038"/>
            <a:ext cx="10610850" cy="1655762"/>
          </a:xfrm>
        </p:spPr>
        <p:txBody>
          <a:bodyPr/>
          <a:lstStyle>
            <a:lvl1pPr marL="0" indent="0" algn="ctr">
              <a:buNone/>
              <a:defRPr sz="2400" b="0" i="0">
                <a:solidFill>
                  <a:schemeClr val="tx1"/>
                </a:solidFill>
                <a:latin typeface="VAG Rounded Next" panose="020F05020202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Slide Number Placeholder 5">
            <a:extLst>
              <a:ext uri="{FF2B5EF4-FFF2-40B4-BE49-F238E27FC236}">
                <a16:creationId xmlns:a16="http://schemas.microsoft.com/office/drawing/2014/main" id="{530D6A51-2275-7244-80D0-A3B484ED93B5}"/>
              </a:ext>
            </a:extLst>
          </p:cNvPr>
          <p:cNvSpPr>
            <a:spLocks noGrp="1"/>
          </p:cNvSpPr>
          <p:nvPr>
            <p:ph type="sldNum" sz="quarter" idx="4"/>
          </p:nvPr>
        </p:nvSpPr>
        <p:spPr>
          <a:xfrm>
            <a:off x="10746441" y="5822730"/>
            <a:ext cx="493059" cy="371836"/>
          </a:xfrm>
          <a:prstGeom prst="rect">
            <a:avLst/>
          </a:prstGeom>
        </p:spPr>
        <p:txBody>
          <a:bodyPr vert="horz" lIns="91440" tIns="45720" rIns="91440" bIns="45720" rtlCol="0" anchor="ctr"/>
          <a:lstStyle>
            <a:lvl1pPr algn="ctr">
              <a:defRPr sz="1100">
                <a:solidFill>
                  <a:schemeClr val="tx1"/>
                </a:solidFill>
              </a:defRPr>
            </a:lvl1pPr>
          </a:lstStyle>
          <a:p>
            <a:fld id="{5D5ACDC5-7D88-4043-A5E3-34CEDBAF337A}" type="slidenum">
              <a:rPr lang="en-US" smtClean="0"/>
              <a:pPr/>
              <a:t>‹#›</a:t>
            </a:fld>
            <a:endParaRPr lang="en-US"/>
          </a:p>
        </p:txBody>
      </p:sp>
      <p:grpSp>
        <p:nvGrpSpPr>
          <p:cNvPr id="4" name="Group 3">
            <a:extLst>
              <a:ext uri="{FF2B5EF4-FFF2-40B4-BE49-F238E27FC236}">
                <a16:creationId xmlns:a16="http://schemas.microsoft.com/office/drawing/2014/main" id="{18F38E69-3FC3-C1E0-5263-86F4490CED55}"/>
              </a:ext>
            </a:extLst>
          </p:cNvPr>
          <p:cNvGrpSpPr/>
          <p:nvPr userDrawn="1"/>
        </p:nvGrpSpPr>
        <p:grpSpPr>
          <a:xfrm>
            <a:off x="4147030" y="6144073"/>
            <a:ext cx="4697354" cy="599845"/>
            <a:chOff x="3760168" y="6144073"/>
            <a:chExt cx="4697354" cy="599845"/>
          </a:xfrm>
        </p:grpSpPr>
        <p:grpSp>
          <p:nvGrpSpPr>
            <p:cNvPr id="5" name="Group 4">
              <a:extLst>
                <a:ext uri="{FF2B5EF4-FFF2-40B4-BE49-F238E27FC236}">
                  <a16:creationId xmlns:a16="http://schemas.microsoft.com/office/drawing/2014/main" id="{7741EA5A-0F92-5B3D-5A8A-74DFACD32DAC}"/>
                </a:ext>
              </a:extLst>
            </p:cNvPr>
            <p:cNvGrpSpPr/>
            <p:nvPr userDrawn="1"/>
          </p:nvGrpSpPr>
          <p:grpSpPr>
            <a:xfrm>
              <a:off x="4549107" y="6144073"/>
              <a:ext cx="3908415" cy="599845"/>
              <a:chOff x="4549107" y="5227169"/>
              <a:chExt cx="3908415" cy="599845"/>
            </a:xfrm>
          </p:grpSpPr>
          <p:pic>
            <p:nvPicPr>
              <p:cNvPr id="11" name="Picture 10">
                <a:extLst>
                  <a:ext uri="{FF2B5EF4-FFF2-40B4-BE49-F238E27FC236}">
                    <a16:creationId xmlns:a16="http://schemas.microsoft.com/office/drawing/2014/main" id="{A49F9693-CF20-836F-A915-2AF6CCB842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42997" y="5249972"/>
                <a:ext cx="662423" cy="554238"/>
              </a:xfrm>
              <a:prstGeom prst="rect">
                <a:avLst/>
              </a:prstGeom>
            </p:spPr>
          </p:pic>
          <p:pic>
            <p:nvPicPr>
              <p:cNvPr id="12" name="Picture 11">
                <a:extLst>
                  <a:ext uri="{FF2B5EF4-FFF2-40B4-BE49-F238E27FC236}">
                    <a16:creationId xmlns:a16="http://schemas.microsoft.com/office/drawing/2014/main" id="{CE80CD6A-EE4B-C21F-3946-C88B0D15EAA6}"/>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549107" y="5227169"/>
                <a:ext cx="488133" cy="599845"/>
              </a:xfrm>
              <a:prstGeom prst="rect">
                <a:avLst/>
              </a:prstGeom>
            </p:spPr>
          </p:pic>
          <p:pic>
            <p:nvPicPr>
              <p:cNvPr id="13" name="Picture 12">
                <a:extLst>
                  <a:ext uri="{FF2B5EF4-FFF2-40B4-BE49-F238E27FC236}">
                    <a16:creationId xmlns:a16="http://schemas.microsoft.com/office/drawing/2014/main" id="{3F29959A-1EEF-B114-224A-9DB814F4117E}"/>
                  </a:ext>
                </a:extLst>
              </p:cNvPr>
              <p:cNvPicPr>
                <a:picLocks noChangeAspect="1"/>
              </p:cNvPicPr>
              <p:nvPr userDrawn="1"/>
            </p:nvPicPr>
            <p:blipFill>
              <a:blip r:embed="rId4"/>
              <a:stretch>
                <a:fillRect/>
              </a:stretch>
            </p:blipFill>
            <p:spPr>
              <a:xfrm>
                <a:off x="6172574" y="5287379"/>
                <a:ext cx="770749" cy="479424"/>
              </a:xfrm>
              <a:prstGeom prst="rect">
                <a:avLst/>
              </a:prstGeom>
            </p:spPr>
          </p:pic>
          <p:pic>
            <p:nvPicPr>
              <p:cNvPr id="14" name="Picture 13">
                <a:extLst>
                  <a:ext uri="{FF2B5EF4-FFF2-40B4-BE49-F238E27FC236}">
                    <a16:creationId xmlns:a16="http://schemas.microsoft.com/office/drawing/2014/main" id="{F2B53D06-2854-933C-329E-7ACE0DDF103A}"/>
                  </a:ext>
                </a:extLst>
              </p:cNvPr>
              <p:cNvPicPr>
                <a:picLocks noChangeAspect="1"/>
              </p:cNvPicPr>
              <p:nvPr userDrawn="1"/>
            </p:nvPicPr>
            <p:blipFill>
              <a:blip r:embed="rId5"/>
              <a:stretch>
                <a:fillRect/>
              </a:stretch>
            </p:blipFill>
            <p:spPr>
              <a:xfrm>
                <a:off x="7212012" y="5363822"/>
                <a:ext cx="1245510" cy="326539"/>
              </a:xfrm>
              <a:prstGeom prst="rect">
                <a:avLst/>
              </a:prstGeom>
            </p:spPr>
          </p:pic>
        </p:grpSp>
        <p:pic>
          <p:nvPicPr>
            <p:cNvPr id="10" name="Picture 9" descr="A blue and white badge with text&#10;&#10;Description automatically generated">
              <a:extLst>
                <a:ext uri="{FF2B5EF4-FFF2-40B4-BE49-F238E27FC236}">
                  <a16:creationId xmlns:a16="http://schemas.microsoft.com/office/drawing/2014/main" id="{91BCE191-E63C-15C0-CF04-86F41F79AC8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760168" y="6150639"/>
              <a:ext cx="591192" cy="591193"/>
            </a:xfrm>
            <a:prstGeom prst="rect">
              <a:avLst/>
            </a:prstGeom>
          </p:spPr>
        </p:pic>
      </p:grpSp>
    </p:spTree>
    <p:extLst>
      <p:ext uri="{BB962C8B-B14F-4D97-AF65-F5344CB8AC3E}">
        <p14:creationId xmlns:p14="http://schemas.microsoft.com/office/powerpoint/2010/main" val="2424822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rgbClr val="005CB9"/>
                </a:solidFill>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normAutofit/>
          </a:bodyPr>
          <a:lstStyle>
            <a:lvl1pPr marL="0" indent="0">
              <a:buNone/>
              <a:defRPr sz="2800" b="1" i="0" spc="70" baseline="0">
                <a:latin typeface="VAG Rounded Next SemiBold" panose="020F05020202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normAutofit/>
          </a:bodyPr>
          <a:lstStyle>
            <a:lvl1pPr marL="0" indent="0">
              <a:buNone/>
              <a:defRPr lang="en-US" sz="2800" b="1" i="0" kern="1200" spc="70" baseline="0" dirty="0">
                <a:solidFill>
                  <a:srgbClr val="005CB9"/>
                </a:solidFill>
                <a:latin typeface="VAG Rounded Next SemiBold" panose="020F050202020302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p>
        </p:txBody>
      </p:sp>
      <p:sp>
        <p:nvSpPr>
          <p:cNvPr id="7" name="Slide Number Placeholder 5">
            <a:extLst>
              <a:ext uri="{FF2B5EF4-FFF2-40B4-BE49-F238E27FC236}">
                <a16:creationId xmlns:a16="http://schemas.microsoft.com/office/drawing/2014/main" id="{E0CFFE7E-FDF9-1BA8-5E4C-F4D31F1361AD}"/>
              </a:ext>
            </a:extLst>
          </p:cNvPr>
          <p:cNvSpPr>
            <a:spLocks noGrp="1"/>
          </p:cNvSpPr>
          <p:nvPr>
            <p:ph type="sldNum" sz="quarter" idx="12"/>
          </p:nvPr>
        </p:nvSpPr>
        <p:spPr>
          <a:xfrm>
            <a:off x="8440352" y="6279080"/>
            <a:ext cx="493059" cy="371836"/>
          </a:xfrm>
          <a:prstGeom prst="rect">
            <a:avLst/>
          </a:prstGeom>
        </p:spPr>
        <p:txBody>
          <a:bodyPr vert="horz" lIns="91440" tIns="45720" rIns="91440" bIns="45720" rtlCol="0" anchor="ctr"/>
          <a:lstStyle>
            <a:lvl1pPr algn="ctr">
              <a:defRPr sz="1100">
                <a:solidFill>
                  <a:schemeClr val="bg2"/>
                </a:solidFill>
              </a:defRPr>
            </a:lvl1pPr>
          </a:lstStyle>
          <a:p>
            <a:fld id="{5D5ACDC5-7D88-4043-A5E3-34CEDBAF337A}" type="slidenum">
              <a:rPr lang="en-US" smtClean="0"/>
              <a:pPr/>
              <a:t>‹#›</a:t>
            </a:fld>
            <a:endParaRPr lang="en-US"/>
          </a:p>
        </p:txBody>
      </p:sp>
    </p:spTree>
    <p:extLst>
      <p:ext uri="{BB962C8B-B14F-4D97-AF65-F5344CB8AC3E}">
        <p14:creationId xmlns:p14="http://schemas.microsoft.com/office/powerpoint/2010/main" val="2824712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5CB9"/>
                </a:solidFill>
              </a:defRPr>
            </a:lvl1pPr>
          </a:lstStyle>
          <a:p>
            <a:r>
              <a:rPr lang="en-US"/>
              <a:t>Click to edit Master title style</a:t>
            </a:r>
          </a:p>
        </p:txBody>
      </p:sp>
      <p:sp>
        <p:nvSpPr>
          <p:cNvPr id="4" name="Footer Placeholder 3"/>
          <p:cNvSpPr>
            <a:spLocks noGrp="1"/>
          </p:cNvSpPr>
          <p:nvPr>
            <p:ph type="ftr" sz="quarter" idx="11"/>
          </p:nvPr>
        </p:nvSpPr>
        <p:spPr/>
        <p:txBody>
          <a:bodyPr/>
          <a:lstStyle>
            <a:lvl1pPr>
              <a:defRPr>
                <a:solidFill>
                  <a:srgbClr val="005CB9"/>
                </a:solidFill>
              </a:defRPr>
            </a:lvl1pPr>
          </a:lstStyle>
          <a:p>
            <a:endParaRPr lang="en-US"/>
          </a:p>
        </p:txBody>
      </p:sp>
      <p:sp>
        <p:nvSpPr>
          <p:cNvPr id="3" name="Slide Number Placeholder 5">
            <a:extLst>
              <a:ext uri="{FF2B5EF4-FFF2-40B4-BE49-F238E27FC236}">
                <a16:creationId xmlns:a16="http://schemas.microsoft.com/office/drawing/2014/main" id="{3B032350-99AF-BA84-8430-E28FE1833FD5}"/>
              </a:ext>
            </a:extLst>
          </p:cNvPr>
          <p:cNvSpPr>
            <a:spLocks noGrp="1"/>
          </p:cNvSpPr>
          <p:nvPr>
            <p:ph type="sldNum" sz="quarter" idx="4"/>
          </p:nvPr>
        </p:nvSpPr>
        <p:spPr>
          <a:xfrm>
            <a:off x="8440352" y="6279080"/>
            <a:ext cx="493059" cy="371836"/>
          </a:xfrm>
          <a:prstGeom prst="rect">
            <a:avLst/>
          </a:prstGeom>
        </p:spPr>
        <p:txBody>
          <a:bodyPr vert="horz" lIns="91440" tIns="45720" rIns="91440" bIns="45720" rtlCol="0" anchor="ctr"/>
          <a:lstStyle>
            <a:lvl1pPr algn="ctr">
              <a:defRPr sz="1100">
                <a:solidFill>
                  <a:schemeClr val="bg2"/>
                </a:solidFill>
              </a:defRPr>
            </a:lvl1pPr>
          </a:lstStyle>
          <a:p>
            <a:fld id="{5D5ACDC5-7D88-4043-A5E3-34CEDBAF337A}" type="slidenum">
              <a:rPr lang="en-US" smtClean="0"/>
              <a:pPr/>
              <a:t>‹#›</a:t>
            </a:fld>
            <a:endParaRPr lang="en-US"/>
          </a:p>
        </p:txBody>
      </p:sp>
    </p:spTree>
    <p:extLst>
      <p:ext uri="{BB962C8B-B14F-4D97-AF65-F5344CB8AC3E}">
        <p14:creationId xmlns:p14="http://schemas.microsoft.com/office/powerpoint/2010/main" val="38451294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ctr"/>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5" name="Slide Number Placeholder 5">
            <a:extLst>
              <a:ext uri="{FF2B5EF4-FFF2-40B4-BE49-F238E27FC236}">
                <a16:creationId xmlns:a16="http://schemas.microsoft.com/office/drawing/2014/main" id="{6A97FA0E-EF32-1381-D15E-630C655E21E3}"/>
              </a:ext>
            </a:extLst>
          </p:cNvPr>
          <p:cNvSpPr>
            <a:spLocks noGrp="1"/>
          </p:cNvSpPr>
          <p:nvPr>
            <p:ph type="sldNum" sz="quarter" idx="4"/>
          </p:nvPr>
        </p:nvSpPr>
        <p:spPr>
          <a:xfrm>
            <a:off x="8440352" y="6279080"/>
            <a:ext cx="493059" cy="371836"/>
          </a:xfrm>
          <a:prstGeom prst="rect">
            <a:avLst/>
          </a:prstGeom>
        </p:spPr>
        <p:txBody>
          <a:bodyPr vert="horz" lIns="91440" tIns="45720" rIns="91440" bIns="45720" rtlCol="0" anchor="ctr"/>
          <a:lstStyle>
            <a:lvl1pPr algn="ctr">
              <a:defRPr sz="1100">
                <a:solidFill>
                  <a:schemeClr val="bg2"/>
                </a:solidFill>
              </a:defRPr>
            </a:lvl1pPr>
          </a:lstStyle>
          <a:p>
            <a:fld id="{5D5ACDC5-7D88-4043-A5E3-34CEDBAF337A}" type="slidenum">
              <a:rPr lang="en-US" smtClean="0"/>
              <a:pPr/>
              <a:t>‹#›</a:t>
            </a:fld>
            <a:endParaRPr lang="en-US"/>
          </a:p>
        </p:txBody>
      </p:sp>
    </p:spTree>
    <p:extLst>
      <p:ext uri="{BB962C8B-B14F-4D97-AF65-F5344CB8AC3E}">
        <p14:creationId xmlns:p14="http://schemas.microsoft.com/office/powerpoint/2010/main" val="28411875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ctr"/>
          <a:lstStyle>
            <a:lvl1pPr algn="ctr">
              <a:defRPr sz="6000">
                <a:solidFill>
                  <a:srgbClr val="53565A"/>
                </a:solidFill>
              </a:defRPr>
            </a:lvl1pPr>
          </a:lstStyle>
          <a:p>
            <a:r>
              <a:rPr lang="en-US"/>
              <a:t>Brand Template Grey</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rgbClr val="53565A"/>
                </a:solidFill>
                <a:latin typeface="VAG Rounded Next" panose="020F05020202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5" name="Group 4">
            <a:extLst>
              <a:ext uri="{FF2B5EF4-FFF2-40B4-BE49-F238E27FC236}">
                <a16:creationId xmlns:a16="http://schemas.microsoft.com/office/drawing/2014/main" id="{25F7764A-A33C-C7F9-2DB0-8DC5E3ED7D6A}"/>
              </a:ext>
            </a:extLst>
          </p:cNvPr>
          <p:cNvGrpSpPr/>
          <p:nvPr userDrawn="1"/>
        </p:nvGrpSpPr>
        <p:grpSpPr>
          <a:xfrm>
            <a:off x="4443422" y="6121427"/>
            <a:ext cx="4871404" cy="693333"/>
            <a:chOff x="4545083" y="6226629"/>
            <a:chExt cx="4104763" cy="584219"/>
          </a:xfrm>
        </p:grpSpPr>
        <p:pic>
          <p:nvPicPr>
            <p:cNvPr id="6" name="Picture 11">
              <a:extLst>
                <a:ext uri="{FF2B5EF4-FFF2-40B4-BE49-F238E27FC236}">
                  <a16:creationId xmlns:a16="http://schemas.microsoft.com/office/drawing/2014/main" id="{CF6306AD-E017-7BA5-EF9C-7CDC90970B82}"/>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526119" y="6226629"/>
              <a:ext cx="834222" cy="584219"/>
            </a:xfrm>
            <a:prstGeom prst="rect">
              <a:avLst/>
            </a:prstGeom>
          </p:spPr>
        </p:pic>
        <p:pic>
          <p:nvPicPr>
            <p:cNvPr id="7" name="Picture 6">
              <a:extLst>
                <a:ext uri="{FF2B5EF4-FFF2-40B4-BE49-F238E27FC236}">
                  <a16:creationId xmlns:a16="http://schemas.microsoft.com/office/drawing/2014/main" id="{98E35F45-5B0A-0086-DB2D-A4609F2938A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794841" y="6248303"/>
              <a:ext cx="624517" cy="522523"/>
            </a:xfrm>
            <a:prstGeom prst="rect">
              <a:avLst/>
            </a:prstGeom>
          </p:spPr>
        </p:pic>
        <p:pic>
          <p:nvPicPr>
            <p:cNvPr id="8" name="Picture 14">
              <a:extLst>
                <a:ext uri="{FF2B5EF4-FFF2-40B4-BE49-F238E27FC236}">
                  <a16:creationId xmlns:a16="http://schemas.microsoft.com/office/drawing/2014/main" id="{BA50FBCF-4009-B565-7D0A-4B1EE3B967C2}"/>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7471344" y="6396871"/>
              <a:ext cx="1178502" cy="302809"/>
            </a:xfrm>
            <a:prstGeom prst="rect">
              <a:avLst/>
            </a:prstGeom>
          </p:spPr>
        </p:pic>
        <p:pic>
          <p:nvPicPr>
            <p:cNvPr id="14" name="Picture 13">
              <a:extLst>
                <a:ext uri="{FF2B5EF4-FFF2-40B4-BE49-F238E27FC236}">
                  <a16:creationId xmlns:a16="http://schemas.microsoft.com/office/drawing/2014/main" id="{8526C78E-430B-AD1C-AAA8-209A8748480C}"/>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p:blipFill>
          <p:spPr>
            <a:xfrm>
              <a:off x="5206631" y="6248546"/>
              <a:ext cx="424815" cy="522036"/>
            </a:xfrm>
            <a:prstGeom prst="rect">
              <a:avLst/>
            </a:prstGeom>
          </p:spPr>
        </p:pic>
        <p:pic>
          <p:nvPicPr>
            <p:cNvPr id="15" name="Picture 14" descr="A blue and white badge with text&#10;&#10;Description automatically generated">
              <a:extLst>
                <a:ext uri="{FF2B5EF4-FFF2-40B4-BE49-F238E27FC236}">
                  <a16:creationId xmlns:a16="http://schemas.microsoft.com/office/drawing/2014/main" id="{9F701D86-AF25-4C3A-06FA-C3026CD180C6}"/>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545083" y="6266638"/>
              <a:ext cx="498153" cy="498153"/>
            </a:xfrm>
            <a:prstGeom prst="rect">
              <a:avLst/>
            </a:prstGeom>
          </p:spPr>
        </p:pic>
      </p:grpSp>
      <p:sp>
        <p:nvSpPr>
          <p:cNvPr id="4" name="Slide Number Placeholder 5">
            <a:extLst>
              <a:ext uri="{FF2B5EF4-FFF2-40B4-BE49-F238E27FC236}">
                <a16:creationId xmlns:a16="http://schemas.microsoft.com/office/drawing/2014/main" id="{CFB97364-A143-F76A-3DEF-CC1867DDA641}"/>
              </a:ext>
            </a:extLst>
          </p:cNvPr>
          <p:cNvSpPr>
            <a:spLocks noGrp="1"/>
          </p:cNvSpPr>
          <p:nvPr>
            <p:ph type="sldNum" sz="quarter" idx="4"/>
          </p:nvPr>
        </p:nvSpPr>
        <p:spPr>
          <a:xfrm>
            <a:off x="10655232" y="6268888"/>
            <a:ext cx="493059" cy="371836"/>
          </a:xfrm>
          <a:prstGeom prst="rect">
            <a:avLst/>
          </a:prstGeom>
        </p:spPr>
        <p:txBody>
          <a:bodyPr vert="horz" lIns="91440" tIns="45720" rIns="91440" bIns="45720" rtlCol="0" anchor="ctr"/>
          <a:lstStyle>
            <a:lvl1pPr algn="ctr">
              <a:defRPr sz="1100">
                <a:solidFill>
                  <a:srgbClr val="77777A"/>
                </a:solidFill>
              </a:defRPr>
            </a:lvl1pPr>
          </a:lstStyle>
          <a:p>
            <a:fld id="{5D5ACDC5-7D88-4043-A5E3-34CEDBAF337A}" type="slidenum">
              <a:rPr lang="en-US" smtClean="0"/>
              <a:pPr/>
              <a:t>‹#›</a:t>
            </a:fld>
            <a:endParaRPr lang="en-US"/>
          </a:p>
        </p:txBody>
      </p:sp>
    </p:spTree>
    <p:extLst>
      <p:ext uri="{BB962C8B-B14F-4D97-AF65-F5344CB8AC3E}">
        <p14:creationId xmlns:p14="http://schemas.microsoft.com/office/powerpoint/2010/main" val="9024152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3565A"/>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rgbClr val="53565A"/>
                </a:solidFill>
              </a:defRPr>
            </a:lvl1pPr>
            <a:lvl2pPr>
              <a:defRPr>
                <a:solidFill>
                  <a:srgbClr val="53565A"/>
                </a:solidFill>
              </a:defRPr>
            </a:lvl2pPr>
            <a:lvl3pPr>
              <a:defRPr>
                <a:solidFill>
                  <a:srgbClr val="53565A"/>
                </a:solidFill>
              </a:defRPr>
            </a:lvl3pPr>
            <a:lvl4pPr>
              <a:defRPr>
                <a:solidFill>
                  <a:srgbClr val="53565A"/>
                </a:solidFill>
              </a:defRPr>
            </a:lvl4pPr>
            <a:lvl5pPr>
              <a:defRPr>
                <a:solidFill>
                  <a:srgbClr val="53565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4" name="Slide Number Placeholder 5">
            <a:extLst>
              <a:ext uri="{FF2B5EF4-FFF2-40B4-BE49-F238E27FC236}">
                <a16:creationId xmlns:a16="http://schemas.microsoft.com/office/drawing/2014/main" id="{C28E8EB9-63B4-6664-3755-1B796CC29ABE}"/>
              </a:ext>
            </a:extLst>
          </p:cNvPr>
          <p:cNvSpPr>
            <a:spLocks noGrp="1"/>
          </p:cNvSpPr>
          <p:nvPr>
            <p:ph type="sldNum" sz="quarter" idx="4"/>
          </p:nvPr>
        </p:nvSpPr>
        <p:spPr>
          <a:xfrm>
            <a:off x="10655232" y="6268888"/>
            <a:ext cx="493059" cy="371836"/>
          </a:xfrm>
          <a:prstGeom prst="rect">
            <a:avLst/>
          </a:prstGeom>
        </p:spPr>
        <p:txBody>
          <a:bodyPr vert="horz" lIns="91440" tIns="45720" rIns="91440" bIns="45720" rtlCol="0" anchor="ctr"/>
          <a:lstStyle>
            <a:lvl1pPr algn="ctr">
              <a:defRPr sz="1100">
                <a:solidFill>
                  <a:srgbClr val="77777A"/>
                </a:solidFill>
              </a:defRPr>
            </a:lvl1pPr>
          </a:lstStyle>
          <a:p>
            <a:fld id="{5D5ACDC5-7D88-4043-A5E3-34CEDBAF337A}" type="slidenum">
              <a:rPr lang="en-US" smtClean="0"/>
              <a:pPr/>
              <a:t>‹#›</a:t>
            </a:fld>
            <a:endParaRPr lang="en-US"/>
          </a:p>
        </p:txBody>
      </p:sp>
    </p:spTree>
    <p:extLst>
      <p:ext uri="{BB962C8B-B14F-4D97-AF65-F5344CB8AC3E}">
        <p14:creationId xmlns:p14="http://schemas.microsoft.com/office/powerpoint/2010/main" val="14750241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3565A"/>
                </a:solidFill>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rgbClr val="53565A"/>
                </a:solidFill>
              </a:defRPr>
            </a:lvl1pPr>
            <a:lvl2pPr>
              <a:defRPr>
                <a:solidFill>
                  <a:srgbClr val="53565A"/>
                </a:solidFill>
              </a:defRPr>
            </a:lvl2pPr>
            <a:lvl3pPr>
              <a:defRPr>
                <a:solidFill>
                  <a:srgbClr val="53565A"/>
                </a:solidFill>
              </a:defRPr>
            </a:lvl3pPr>
            <a:lvl4pPr>
              <a:defRPr>
                <a:solidFill>
                  <a:srgbClr val="53565A"/>
                </a:solidFill>
              </a:defRPr>
            </a:lvl4pPr>
            <a:lvl5pPr>
              <a:defRPr>
                <a:solidFill>
                  <a:srgbClr val="53565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defRPr>
                <a:solidFill>
                  <a:srgbClr val="53565A"/>
                </a:solidFill>
              </a:defRPr>
            </a:lvl1pPr>
            <a:lvl2pPr>
              <a:defRPr>
                <a:solidFill>
                  <a:srgbClr val="53565A"/>
                </a:solidFill>
              </a:defRPr>
            </a:lvl2pPr>
            <a:lvl3pPr>
              <a:defRPr>
                <a:solidFill>
                  <a:srgbClr val="53565A"/>
                </a:solidFill>
              </a:defRPr>
            </a:lvl3pPr>
            <a:lvl4pPr>
              <a:defRPr>
                <a:solidFill>
                  <a:srgbClr val="53565A"/>
                </a:solidFill>
              </a:defRPr>
            </a:lvl4pPr>
            <a:lvl5pPr>
              <a:defRPr>
                <a:solidFill>
                  <a:srgbClr val="53565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sp>
        <p:nvSpPr>
          <p:cNvPr id="5" name="Slide Number Placeholder 5">
            <a:extLst>
              <a:ext uri="{FF2B5EF4-FFF2-40B4-BE49-F238E27FC236}">
                <a16:creationId xmlns:a16="http://schemas.microsoft.com/office/drawing/2014/main" id="{40803660-D729-4A96-43C3-D75AD2B1C967}"/>
              </a:ext>
            </a:extLst>
          </p:cNvPr>
          <p:cNvSpPr>
            <a:spLocks noGrp="1"/>
          </p:cNvSpPr>
          <p:nvPr>
            <p:ph type="sldNum" sz="quarter" idx="4"/>
          </p:nvPr>
        </p:nvSpPr>
        <p:spPr>
          <a:xfrm>
            <a:off x="10655232" y="6268888"/>
            <a:ext cx="493059" cy="371836"/>
          </a:xfrm>
          <a:prstGeom prst="rect">
            <a:avLst/>
          </a:prstGeom>
        </p:spPr>
        <p:txBody>
          <a:bodyPr vert="horz" lIns="91440" tIns="45720" rIns="91440" bIns="45720" rtlCol="0" anchor="ctr"/>
          <a:lstStyle>
            <a:lvl1pPr algn="ctr">
              <a:defRPr sz="1100">
                <a:solidFill>
                  <a:srgbClr val="77777A"/>
                </a:solidFill>
              </a:defRPr>
            </a:lvl1pPr>
          </a:lstStyle>
          <a:p>
            <a:fld id="{5D5ACDC5-7D88-4043-A5E3-34CEDBAF337A}" type="slidenum">
              <a:rPr lang="en-US" smtClean="0"/>
              <a:pPr/>
              <a:t>‹#›</a:t>
            </a:fld>
            <a:endParaRPr lang="en-US"/>
          </a:p>
        </p:txBody>
      </p:sp>
    </p:spTree>
    <p:extLst>
      <p:ext uri="{BB962C8B-B14F-4D97-AF65-F5344CB8AC3E}">
        <p14:creationId xmlns:p14="http://schemas.microsoft.com/office/powerpoint/2010/main" val="4769436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rgbClr val="53565A"/>
                </a:solidFill>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normAutofit/>
          </a:bodyPr>
          <a:lstStyle>
            <a:lvl1pPr marL="0" indent="0">
              <a:buNone/>
              <a:defRPr sz="2800" b="1" i="0" spc="70" baseline="0">
                <a:latin typeface="VAG Rounded Next SemiBold" panose="020F05020202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normAutofit/>
          </a:bodyPr>
          <a:lstStyle>
            <a:lvl1pPr marL="0" indent="0">
              <a:buNone/>
              <a:defRPr lang="en-US" sz="2800" b="1" i="0" kern="1200" spc="70" baseline="0" dirty="0">
                <a:solidFill>
                  <a:srgbClr val="53565A"/>
                </a:solidFill>
                <a:latin typeface="VAG Rounded Next SemiBold" panose="020F050202020302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p>
        </p:txBody>
      </p:sp>
      <p:sp>
        <p:nvSpPr>
          <p:cNvPr id="7" name="Slide Number Placeholder 5">
            <a:extLst>
              <a:ext uri="{FF2B5EF4-FFF2-40B4-BE49-F238E27FC236}">
                <a16:creationId xmlns:a16="http://schemas.microsoft.com/office/drawing/2014/main" id="{334C0C10-EA50-0C83-43BC-B3FB5CFADD89}"/>
              </a:ext>
            </a:extLst>
          </p:cNvPr>
          <p:cNvSpPr>
            <a:spLocks noGrp="1"/>
          </p:cNvSpPr>
          <p:nvPr>
            <p:ph type="sldNum" sz="quarter" idx="12"/>
          </p:nvPr>
        </p:nvSpPr>
        <p:spPr>
          <a:xfrm>
            <a:off x="10655232" y="6268888"/>
            <a:ext cx="493059" cy="371836"/>
          </a:xfrm>
          <a:prstGeom prst="rect">
            <a:avLst/>
          </a:prstGeom>
        </p:spPr>
        <p:txBody>
          <a:bodyPr vert="horz" lIns="91440" tIns="45720" rIns="91440" bIns="45720" rtlCol="0" anchor="ctr"/>
          <a:lstStyle>
            <a:lvl1pPr algn="ctr">
              <a:defRPr sz="1100">
                <a:solidFill>
                  <a:srgbClr val="77777A"/>
                </a:solidFill>
              </a:defRPr>
            </a:lvl1pPr>
          </a:lstStyle>
          <a:p>
            <a:fld id="{5D5ACDC5-7D88-4043-A5E3-34CEDBAF337A}" type="slidenum">
              <a:rPr lang="en-US" smtClean="0"/>
              <a:pPr/>
              <a:t>‹#›</a:t>
            </a:fld>
            <a:endParaRPr lang="en-US"/>
          </a:p>
        </p:txBody>
      </p:sp>
    </p:spTree>
    <p:extLst>
      <p:ext uri="{BB962C8B-B14F-4D97-AF65-F5344CB8AC3E}">
        <p14:creationId xmlns:p14="http://schemas.microsoft.com/office/powerpoint/2010/main" val="12377882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3565A"/>
                </a:solidFill>
              </a:defRPr>
            </a:lvl1pPr>
          </a:lstStyle>
          <a:p>
            <a:r>
              <a:rPr lang="en-US"/>
              <a:t>Click to edit Master title style</a:t>
            </a:r>
          </a:p>
        </p:txBody>
      </p:sp>
      <p:sp>
        <p:nvSpPr>
          <p:cNvPr id="3" name="Slide Number Placeholder 5">
            <a:extLst>
              <a:ext uri="{FF2B5EF4-FFF2-40B4-BE49-F238E27FC236}">
                <a16:creationId xmlns:a16="http://schemas.microsoft.com/office/drawing/2014/main" id="{309F4927-3D88-C336-EB84-6DA892E5129D}"/>
              </a:ext>
            </a:extLst>
          </p:cNvPr>
          <p:cNvSpPr>
            <a:spLocks noGrp="1"/>
          </p:cNvSpPr>
          <p:nvPr>
            <p:ph type="sldNum" sz="quarter" idx="4"/>
          </p:nvPr>
        </p:nvSpPr>
        <p:spPr>
          <a:xfrm>
            <a:off x="10655232" y="6268888"/>
            <a:ext cx="493059" cy="371836"/>
          </a:xfrm>
          <a:prstGeom prst="rect">
            <a:avLst/>
          </a:prstGeom>
        </p:spPr>
        <p:txBody>
          <a:bodyPr vert="horz" lIns="91440" tIns="45720" rIns="91440" bIns="45720" rtlCol="0" anchor="ctr"/>
          <a:lstStyle>
            <a:lvl1pPr algn="ctr">
              <a:defRPr sz="1100">
                <a:solidFill>
                  <a:srgbClr val="77777A"/>
                </a:solidFill>
              </a:defRPr>
            </a:lvl1pPr>
          </a:lstStyle>
          <a:p>
            <a:fld id="{5D5ACDC5-7D88-4043-A5E3-34CEDBAF337A}" type="slidenum">
              <a:rPr lang="en-US" smtClean="0"/>
              <a:pPr/>
              <a:t>‹#›</a:t>
            </a:fld>
            <a:endParaRPr lang="en-US"/>
          </a:p>
        </p:txBody>
      </p:sp>
      <p:sp>
        <p:nvSpPr>
          <p:cNvPr id="6" name="Footer Placeholder 7">
            <a:extLst>
              <a:ext uri="{FF2B5EF4-FFF2-40B4-BE49-F238E27FC236}">
                <a16:creationId xmlns:a16="http://schemas.microsoft.com/office/drawing/2014/main" id="{E99E6CC4-D5E6-33C7-1ABF-05444A4C2AC8}"/>
              </a:ext>
            </a:extLst>
          </p:cNvPr>
          <p:cNvSpPr>
            <a:spLocks noGrp="1"/>
          </p:cNvSpPr>
          <p:nvPr>
            <p:ph type="ftr" sz="quarter" idx="11"/>
          </p:nvPr>
        </p:nvSpPr>
        <p:spPr>
          <a:xfrm>
            <a:off x="4597400" y="6311900"/>
            <a:ext cx="4114800" cy="365125"/>
          </a:xfrm>
        </p:spPr>
        <p:txBody>
          <a:bodyPr/>
          <a:lstStyle/>
          <a:p>
            <a:endParaRPr lang="en-US"/>
          </a:p>
        </p:txBody>
      </p:sp>
    </p:spTree>
    <p:extLst>
      <p:ext uri="{BB962C8B-B14F-4D97-AF65-F5344CB8AC3E}">
        <p14:creationId xmlns:p14="http://schemas.microsoft.com/office/powerpoint/2010/main" val="4093120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ctr"/>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5" name="Slide Number Placeholder 5">
            <a:extLst>
              <a:ext uri="{FF2B5EF4-FFF2-40B4-BE49-F238E27FC236}">
                <a16:creationId xmlns:a16="http://schemas.microsoft.com/office/drawing/2014/main" id="{78A9B7F4-4C01-6968-9B25-C76E40E766D6}"/>
              </a:ext>
            </a:extLst>
          </p:cNvPr>
          <p:cNvSpPr>
            <a:spLocks noGrp="1"/>
          </p:cNvSpPr>
          <p:nvPr>
            <p:ph type="sldNum" sz="quarter" idx="4"/>
          </p:nvPr>
        </p:nvSpPr>
        <p:spPr>
          <a:xfrm>
            <a:off x="10655232" y="6268888"/>
            <a:ext cx="493059" cy="371836"/>
          </a:xfrm>
          <a:prstGeom prst="rect">
            <a:avLst/>
          </a:prstGeom>
        </p:spPr>
        <p:txBody>
          <a:bodyPr vert="horz" lIns="91440" tIns="45720" rIns="91440" bIns="45720" rtlCol="0" anchor="ctr"/>
          <a:lstStyle>
            <a:lvl1pPr algn="ctr">
              <a:defRPr sz="1100">
                <a:solidFill>
                  <a:srgbClr val="77777A"/>
                </a:solidFill>
              </a:defRPr>
            </a:lvl1pPr>
          </a:lstStyle>
          <a:p>
            <a:fld id="{5D5ACDC5-7D88-4043-A5E3-34CEDBAF337A}" type="slidenum">
              <a:rPr lang="en-US" smtClean="0"/>
              <a:pPr/>
              <a:t>‹#›</a:t>
            </a:fld>
            <a:endParaRPr lang="en-US"/>
          </a:p>
        </p:txBody>
      </p:sp>
    </p:spTree>
    <p:extLst>
      <p:ext uri="{BB962C8B-B14F-4D97-AF65-F5344CB8AC3E}">
        <p14:creationId xmlns:p14="http://schemas.microsoft.com/office/powerpoint/2010/main" val="37069149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AC1DC7D-0A20-4A21-209E-7F80141C4410}"/>
              </a:ext>
            </a:extLst>
          </p:cNvPr>
          <p:cNvSpPr>
            <a:spLocks noGrp="1"/>
          </p:cNvSpPr>
          <p:nvPr>
            <p:ph type="ctrTitle" hasCustomPrompt="1"/>
          </p:nvPr>
        </p:nvSpPr>
        <p:spPr>
          <a:xfrm>
            <a:off x="1524000" y="1122363"/>
            <a:ext cx="9144000" cy="2387600"/>
          </a:xfrm>
        </p:spPr>
        <p:txBody>
          <a:bodyPr anchor="ctr"/>
          <a:lstStyle>
            <a:lvl1pPr algn="ctr">
              <a:defRPr sz="6000">
                <a:solidFill>
                  <a:schemeClr val="tx1"/>
                </a:solidFill>
              </a:defRPr>
            </a:lvl1pPr>
          </a:lstStyle>
          <a:p>
            <a:r>
              <a:rPr lang="en-US"/>
              <a:t>Brand Template Blue</a:t>
            </a:r>
          </a:p>
        </p:txBody>
      </p:sp>
      <p:sp>
        <p:nvSpPr>
          <p:cNvPr id="7" name="Subtitle 2">
            <a:extLst>
              <a:ext uri="{FF2B5EF4-FFF2-40B4-BE49-F238E27FC236}">
                <a16:creationId xmlns:a16="http://schemas.microsoft.com/office/drawing/2014/main" id="{3E62F98D-A78F-3E30-6D0E-60F00C275815}"/>
              </a:ext>
            </a:extLst>
          </p:cNvPr>
          <p:cNvSpPr>
            <a:spLocks noGrp="1"/>
          </p:cNvSpPr>
          <p:nvPr>
            <p:ph type="subTitle" idx="1"/>
          </p:nvPr>
        </p:nvSpPr>
        <p:spPr>
          <a:xfrm>
            <a:off x="1524000" y="3602038"/>
            <a:ext cx="9144000" cy="1655762"/>
          </a:xfrm>
        </p:spPr>
        <p:txBody>
          <a:bodyPr/>
          <a:lstStyle>
            <a:lvl1pPr marL="0" indent="0" algn="ctr">
              <a:buNone/>
              <a:defRPr sz="2400">
                <a:solidFill>
                  <a:schemeClr val="tx1"/>
                </a:solidFill>
                <a:latin typeface="VAG Rounded Next" panose="020F05020202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3" name="Group 2">
            <a:extLst>
              <a:ext uri="{FF2B5EF4-FFF2-40B4-BE49-F238E27FC236}">
                <a16:creationId xmlns:a16="http://schemas.microsoft.com/office/drawing/2014/main" id="{1A117E8E-31B5-1458-5416-CC59F65F4D85}"/>
              </a:ext>
            </a:extLst>
          </p:cNvPr>
          <p:cNvGrpSpPr/>
          <p:nvPr userDrawn="1"/>
        </p:nvGrpSpPr>
        <p:grpSpPr>
          <a:xfrm>
            <a:off x="4229342" y="6226629"/>
            <a:ext cx="4104763" cy="584219"/>
            <a:chOff x="4545083" y="6226629"/>
            <a:chExt cx="4104763" cy="584219"/>
          </a:xfrm>
        </p:grpSpPr>
        <p:pic>
          <p:nvPicPr>
            <p:cNvPr id="5" name="Picture 11">
              <a:extLst>
                <a:ext uri="{FF2B5EF4-FFF2-40B4-BE49-F238E27FC236}">
                  <a16:creationId xmlns:a16="http://schemas.microsoft.com/office/drawing/2014/main" id="{E16F58E0-59BC-7CD0-AA22-BDE1E5DD125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526119" y="6226629"/>
              <a:ext cx="834222" cy="584219"/>
            </a:xfrm>
            <a:prstGeom prst="rect">
              <a:avLst/>
            </a:prstGeom>
          </p:spPr>
        </p:pic>
        <p:pic>
          <p:nvPicPr>
            <p:cNvPr id="9" name="Picture 8">
              <a:extLst>
                <a:ext uri="{FF2B5EF4-FFF2-40B4-BE49-F238E27FC236}">
                  <a16:creationId xmlns:a16="http://schemas.microsoft.com/office/drawing/2014/main" id="{0D6C0076-05AD-8208-8591-9E1628F27C0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794841" y="6248303"/>
              <a:ext cx="624517" cy="522523"/>
            </a:xfrm>
            <a:prstGeom prst="rect">
              <a:avLst/>
            </a:prstGeom>
          </p:spPr>
        </p:pic>
        <p:pic>
          <p:nvPicPr>
            <p:cNvPr id="10" name="Picture 14">
              <a:extLst>
                <a:ext uri="{FF2B5EF4-FFF2-40B4-BE49-F238E27FC236}">
                  <a16:creationId xmlns:a16="http://schemas.microsoft.com/office/drawing/2014/main" id="{4DCCDCC2-7CA0-0B90-FC9D-55BE20D45A4E}"/>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7471344" y="6396871"/>
              <a:ext cx="1178502" cy="302809"/>
            </a:xfrm>
            <a:prstGeom prst="rect">
              <a:avLst/>
            </a:prstGeom>
          </p:spPr>
        </p:pic>
        <p:pic>
          <p:nvPicPr>
            <p:cNvPr id="11" name="Picture 10">
              <a:extLst>
                <a:ext uri="{FF2B5EF4-FFF2-40B4-BE49-F238E27FC236}">
                  <a16:creationId xmlns:a16="http://schemas.microsoft.com/office/drawing/2014/main" id="{AE356B92-E279-307F-CE11-32466AFD9360}"/>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p:blipFill>
          <p:spPr>
            <a:xfrm>
              <a:off x="5206631" y="6248546"/>
              <a:ext cx="424815" cy="522036"/>
            </a:xfrm>
            <a:prstGeom prst="rect">
              <a:avLst/>
            </a:prstGeom>
          </p:spPr>
        </p:pic>
        <p:pic>
          <p:nvPicPr>
            <p:cNvPr id="13" name="Picture 12" descr="A blue and white badge with text&#10;&#10;Description automatically generated">
              <a:extLst>
                <a:ext uri="{FF2B5EF4-FFF2-40B4-BE49-F238E27FC236}">
                  <a16:creationId xmlns:a16="http://schemas.microsoft.com/office/drawing/2014/main" id="{9DFFB2CE-C06F-847A-B0F5-8889EC72967C}"/>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545083" y="6266638"/>
              <a:ext cx="498153" cy="498153"/>
            </a:xfrm>
            <a:prstGeom prst="rect">
              <a:avLst/>
            </a:prstGeom>
          </p:spPr>
        </p:pic>
      </p:grpSp>
      <p:sp>
        <p:nvSpPr>
          <p:cNvPr id="2" name="Slide Number Placeholder 5">
            <a:extLst>
              <a:ext uri="{FF2B5EF4-FFF2-40B4-BE49-F238E27FC236}">
                <a16:creationId xmlns:a16="http://schemas.microsoft.com/office/drawing/2014/main" id="{C9C3F44D-1E88-2E7E-AEC0-2954FE172A1D}"/>
              </a:ext>
            </a:extLst>
          </p:cNvPr>
          <p:cNvSpPr>
            <a:spLocks noGrp="1"/>
          </p:cNvSpPr>
          <p:nvPr>
            <p:ph type="sldNum" sz="quarter" idx="4"/>
          </p:nvPr>
        </p:nvSpPr>
        <p:spPr>
          <a:xfrm>
            <a:off x="11482739" y="5748235"/>
            <a:ext cx="493059" cy="371836"/>
          </a:xfrm>
          <a:prstGeom prst="rect">
            <a:avLst/>
          </a:prstGeom>
        </p:spPr>
        <p:txBody>
          <a:bodyPr vert="horz" lIns="91440" tIns="45720" rIns="91440" bIns="45720" rtlCol="0" anchor="ctr"/>
          <a:lstStyle>
            <a:lvl1pPr algn="ctr">
              <a:defRPr sz="1100">
                <a:solidFill>
                  <a:schemeClr val="tx1"/>
                </a:solidFill>
              </a:defRPr>
            </a:lvl1pPr>
          </a:lstStyle>
          <a:p>
            <a:fld id="{5D5ACDC5-7D88-4043-A5E3-34CEDBAF337A}" type="slidenum">
              <a:rPr lang="en-US" smtClean="0"/>
              <a:pPr/>
              <a:t>‹#›</a:t>
            </a:fld>
            <a:endParaRPr lang="en-US"/>
          </a:p>
        </p:txBody>
      </p:sp>
    </p:spTree>
    <p:extLst>
      <p:ext uri="{BB962C8B-B14F-4D97-AF65-F5344CB8AC3E}">
        <p14:creationId xmlns:p14="http://schemas.microsoft.com/office/powerpoint/2010/main" val="1519489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p:cNvSpPr>
            <a:spLocks noGrp="1"/>
          </p:cNvSpPr>
          <p:nvPr>
            <p:ph type="sldNum" sz="quarter" idx="12"/>
          </p:nvPr>
        </p:nvSpPr>
        <p:spPr>
          <a:xfrm>
            <a:off x="10606032" y="6306957"/>
            <a:ext cx="493059" cy="371836"/>
          </a:xfrm>
        </p:spPr>
        <p:txBody>
          <a:bodyPr/>
          <a:lstStyle>
            <a:lvl1pPr>
              <a:defRPr>
                <a:solidFill>
                  <a:schemeClr val="tx1"/>
                </a:solidFill>
              </a:defRPr>
            </a:lvl1pPr>
          </a:lstStyle>
          <a:p>
            <a:fld id="{5D5ACDC5-7D88-4043-A5E3-34CEDBAF337A}" type="slidenum">
              <a:rPr lang="en-US" smtClean="0"/>
              <a:pPr/>
              <a:t>‹#›</a:t>
            </a:fld>
            <a:endParaRPr lang="en-US"/>
          </a:p>
        </p:txBody>
      </p:sp>
    </p:spTree>
    <p:extLst>
      <p:ext uri="{BB962C8B-B14F-4D97-AF65-F5344CB8AC3E}">
        <p14:creationId xmlns:p14="http://schemas.microsoft.com/office/powerpoint/2010/main" val="11118366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8A787921-1967-674F-223F-AC9535C83116}"/>
              </a:ext>
            </a:extLst>
          </p:cNvPr>
          <p:cNvSpPr>
            <a:spLocks noGrp="1"/>
          </p:cNvSpPr>
          <p:nvPr>
            <p:ph type="ftr" sz="quarter" idx="3"/>
          </p:nvPr>
        </p:nvSpPr>
        <p:spPr>
          <a:xfrm>
            <a:off x="4918817" y="6311900"/>
            <a:ext cx="3767983"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4" name="Slide Number Placeholder 5">
            <a:extLst>
              <a:ext uri="{FF2B5EF4-FFF2-40B4-BE49-F238E27FC236}">
                <a16:creationId xmlns:a16="http://schemas.microsoft.com/office/drawing/2014/main" id="{1F3C5064-D38C-78F1-3D29-6E61076CFE39}"/>
              </a:ext>
            </a:extLst>
          </p:cNvPr>
          <p:cNvSpPr>
            <a:spLocks noGrp="1"/>
          </p:cNvSpPr>
          <p:nvPr>
            <p:ph type="sldNum" sz="quarter" idx="4"/>
          </p:nvPr>
        </p:nvSpPr>
        <p:spPr>
          <a:xfrm>
            <a:off x="11482739" y="5748235"/>
            <a:ext cx="493059" cy="371836"/>
          </a:xfrm>
          <a:prstGeom prst="rect">
            <a:avLst/>
          </a:prstGeom>
        </p:spPr>
        <p:txBody>
          <a:bodyPr vert="horz" lIns="91440" tIns="45720" rIns="91440" bIns="45720" rtlCol="0" anchor="ctr"/>
          <a:lstStyle>
            <a:lvl1pPr algn="ctr">
              <a:defRPr sz="1100">
                <a:solidFill>
                  <a:schemeClr val="tx1"/>
                </a:solidFill>
              </a:defRPr>
            </a:lvl1pPr>
          </a:lstStyle>
          <a:p>
            <a:fld id="{5D5ACDC5-7D88-4043-A5E3-34CEDBAF337A}" type="slidenum">
              <a:rPr lang="en-US" smtClean="0"/>
              <a:pPr/>
              <a:t>‹#›</a:t>
            </a:fld>
            <a:endParaRPr lang="en-US"/>
          </a:p>
        </p:txBody>
      </p:sp>
    </p:spTree>
    <p:extLst>
      <p:ext uri="{BB962C8B-B14F-4D97-AF65-F5344CB8AC3E}">
        <p14:creationId xmlns:p14="http://schemas.microsoft.com/office/powerpoint/2010/main" val="2499321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sz="half" idx="1"/>
          </p:nvPr>
        </p:nvSpPr>
        <p:spPr>
          <a:xfrm>
            <a:off x="838200" y="1825625"/>
            <a:ext cx="5181600" cy="4006215"/>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006215"/>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B4A86581-AE15-82D4-2348-AA972388B918}"/>
              </a:ext>
            </a:extLst>
          </p:cNvPr>
          <p:cNvSpPr>
            <a:spLocks noGrp="1"/>
          </p:cNvSpPr>
          <p:nvPr>
            <p:ph type="ftr" sz="quarter" idx="3"/>
          </p:nvPr>
        </p:nvSpPr>
        <p:spPr>
          <a:xfrm>
            <a:off x="4918817" y="6311900"/>
            <a:ext cx="3767983"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5" name="Slide Number Placeholder 5">
            <a:extLst>
              <a:ext uri="{FF2B5EF4-FFF2-40B4-BE49-F238E27FC236}">
                <a16:creationId xmlns:a16="http://schemas.microsoft.com/office/drawing/2014/main" id="{E5CD84DE-59B8-3148-EA85-883BC0B3D257}"/>
              </a:ext>
            </a:extLst>
          </p:cNvPr>
          <p:cNvSpPr>
            <a:spLocks noGrp="1"/>
          </p:cNvSpPr>
          <p:nvPr>
            <p:ph type="sldNum" sz="quarter" idx="4"/>
          </p:nvPr>
        </p:nvSpPr>
        <p:spPr>
          <a:xfrm>
            <a:off x="11482739" y="5748235"/>
            <a:ext cx="493059" cy="371836"/>
          </a:xfrm>
          <a:prstGeom prst="rect">
            <a:avLst/>
          </a:prstGeom>
        </p:spPr>
        <p:txBody>
          <a:bodyPr vert="horz" lIns="91440" tIns="45720" rIns="91440" bIns="45720" rtlCol="0" anchor="ctr"/>
          <a:lstStyle>
            <a:lvl1pPr algn="ctr">
              <a:defRPr sz="1100">
                <a:solidFill>
                  <a:schemeClr val="tx1"/>
                </a:solidFill>
              </a:defRPr>
            </a:lvl1pPr>
          </a:lstStyle>
          <a:p>
            <a:fld id="{5D5ACDC5-7D88-4043-A5E3-34CEDBAF337A}" type="slidenum">
              <a:rPr lang="en-US" smtClean="0"/>
              <a:pPr/>
              <a:t>‹#›</a:t>
            </a:fld>
            <a:endParaRPr lang="en-US"/>
          </a:p>
        </p:txBody>
      </p:sp>
    </p:spTree>
    <p:extLst>
      <p:ext uri="{BB962C8B-B14F-4D97-AF65-F5344CB8AC3E}">
        <p14:creationId xmlns:p14="http://schemas.microsoft.com/office/powerpoint/2010/main" val="41564169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lvl1pPr>
              <a:defRPr>
                <a:solidFill>
                  <a:schemeClr val="tx1"/>
                </a:solidFill>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normAutofit/>
          </a:bodyPr>
          <a:lstStyle>
            <a:lvl1pPr marL="0" indent="0">
              <a:buNone/>
              <a:defRPr sz="2800" b="1" i="0" spc="70" baseline="0">
                <a:solidFill>
                  <a:schemeClr val="tx1"/>
                </a:solidFill>
                <a:latin typeface="VAG Rounded Next SemiBold" panose="020F05020202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326765"/>
          </a:xfrm>
          <a:prstGeom prst="rect">
            <a:avLst/>
          </a:prstGeo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normAutofit/>
          </a:bodyPr>
          <a:lstStyle>
            <a:lvl1pPr marL="0" indent="0">
              <a:buNone/>
              <a:defRPr lang="en-US" sz="2800" b="1" i="0" kern="1200" spc="70" baseline="0" dirty="0">
                <a:solidFill>
                  <a:schemeClr val="tx1"/>
                </a:solidFill>
                <a:latin typeface="VAG Rounded Next SemiBold" panose="020F050202020302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 styles</a:t>
            </a:r>
          </a:p>
        </p:txBody>
      </p:sp>
      <p:sp>
        <p:nvSpPr>
          <p:cNvPr id="6" name="Content Placeholder 5"/>
          <p:cNvSpPr>
            <a:spLocks noGrp="1"/>
          </p:cNvSpPr>
          <p:nvPr>
            <p:ph sz="quarter" idx="4"/>
          </p:nvPr>
        </p:nvSpPr>
        <p:spPr>
          <a:xfrm>
            <a:off x="6172200" y="2505075"/>
            <a:ext cx="5183188" cy="3326765"/>
          </a:xfrm>
          <a:prstGeom prst="rect">
            <a:avLst/>
          </a:prstGeo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4">
            <a:extLst>
              <a:ext uri="{FF2B5EF4-FFF2-40B4-BE49-F238E27FC236}">
                <a16:creationId xmlns:a16="http://schemas.microsoft.com/office/drawing/2014/main" id="{F8F839F7-BD06-D994-EBCC-C515D153985E}"/>
              </a:ext>
            </a:extLst>
          </p:cNvPr>
          <p:cNvSpPr>
            <a:spLocks noGrp="1"/>
          </p:cNvSpPr>
          <p:nvPr>
            <p:ph type="ftr" sz="quarter" idx="12"/>
          </p:nvPr>
        </p:nvSpPr>
        <p:spPr>
          <a:xfrm>
            <a:off x="4918817" y="6311900"/>
            <a:ext cx="3767983"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7" name="Slide Number Placeholder 5">
            <a:extLst>
              <a:ext uri="{FF2B5EF4-FFF2-40B4-BE49-F238E27FC236}">
                <a16:creationId xmlns:a16="http://schemas.microsoft.com/office/drawing/2014/main" id="{A2F46084-4444-7D1D-5133-1862C1207E62}"/>
              </a:ext>
            </a:extLst>
          </p:cNvPr>
          <p:cNvSpPr>
            <a:spLocks noGrp="1"/>
          </p:cNvSpPr>
          <p:nvPr>
            <p:ph type="sldNum" sz="quarter" idx="13"/>
          </p:nvPr>
        </p:nvSpPr>
        <p:spPr>
          <a:xfrm>
            <a:off x="11482739" y="5748235"/>
            <a:ext cx="493059" cy="371836"/>
          </a:xfrm>
          <a:prstGeom prst="rect">
            <a:avLst/>
          </a:prstGeom>
        </p:spPr>
        <p:txBody>
          <a:bodyPr vert="horz" lIns="91440" tIns="45720" rIns="91440" bIns="45720" rtlCol="0" anchor="ctr"/>
          <a:lstStyle>
            <a:lvl1pPr algn="ctr">
              <a:defRPr sz="1100">
                <a:solidFill>
                  <a:schemeClr val="tx1"/>
                </a:solidFill>
              </a:defRPr>
            </a:lvl1pPr>
          </a:lstStyle>
          <a:p>
            <a:fld id="{5D5ACDC5-7D88-4043-A5E3-34CEDBAF337A}" type="slidenum">
              <a:rPr lang="en-US" smtClean="0"/>
              <a:pPr/>
              <a:t>‹#›</a:t>
            </a:fld>
            <a:endParaRPr lang="en-US"/>
          </a:p>
        </p:txBody>
      </p:sp>
    </p:spTree>
    <p:extLst>
      <p:ext uri="{BB962C8B-B14F-4D97-AF65-F5344CB8AC3E}">
        <p14:creationId xmlns:p14="http://schemas.microsoft.com/office/powerpoint/2010/main" val="40718419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lvl1pPr>
              <a:defRPr spc="300">
                <a:solidFill>
                  <a:schemeClr val="tx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7DD5F365-5F0E-0263-B0AC-7C5401A62CE1}"/>
              </a:ext>
            </a:extLst>
          </p:cNvPr>
          <p:cNvSpPr>
            <a:spLocks noGrp="1"/>
          </p:cNvSpPr>
          <p:nvPr>
            <p:ph type="ftr" sz="quarter" idx="3"/>
          </p:nvPr>
        </p:nvSpPr>
        <p:spPr>
          <a:xfrm>
            <a:off x="4918817" y="6311900"/>
            <a:ext cx="3767983"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3" name="Slide Number Placeholder 5">
            <a:extLst>
              <a:ext uri="{FF2B5EF4-FFF2-40B4-BE49-F238E27FC236}">
                <a16:creationId xmlns:a16="http://schemas.microsoft.com/office/drawing/2014/main" id="{A950C1E4-77D3-D6E3-4879-E3F66A850B04}"/>
              </a:ext>
            </a:extLst>
          </p:cNvPr>
          <p:cNvSpPr>
            <a:spLocks noGrp="1"/>
          </p:cNvSpPr>
          <p:nvPr>
            <p:ph type="sldNum" sz="quarter" idx="4"/>
          </p:nvPr>
        </p:nvSpPr>
        <p:spPr>
          <a:xfrm>
            <a:off x="11482739" y="5748235"/>
            <a:ext cx="493059" cy="371836"/>
          </a:xfrm>
          <a:prstGeom prst="rect">
            <a:avLst/>
          </a:prstGeom>
        </p:spPr>
        <p:txBody>
          <a:bodyPr vert="horz" lIns="91440" tIns="45720" rIns="91440" bIns="45720" rtlCol="0" anchor="ctr"/>
          <a:lstStyle>
            <a:lvl1pPr algn="ctr">
              <a:defRPr sz="1100">
                <a:solidFill>
                  <a:schemeClr val="tx1"/>
                </a:solidFill>
              </a:defRPr>
            </a:lvl1pPr>
          </a:lstStyle>
          <a:p>
            <a:fld id="{5D5ACDC5-7D88-4043-A5E3-34CEDBAF337A}" type="slidenum">
              <a:rPr lang="en-US" smtClean="0"/>
              <a:pPr/>
              <a:t>‹#›</a:t>
            </a:fld>
            <a:endParaRPr lang="en-US"/>
          </a:p>
        </p:txBody>
      </p:sp>
    </p:spTree>
    <p:extLst>
      <p:ext uri="{BB962C8B-B14F-4D97-AF65-F5344CB8AC3E}">
        <p14:creationId xmlns:p14="http://schemas.microsoft.com/office/powerpoint/2010/main" val="21337140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ctr"/>
          <a:lstStyle>
            <a:lvl1pPr>
              <a:defRPr sz="3200">
                <a:solidFill>
                  <a:schemeClr val="tx1"/>
                </a:solidFill>
              </a:defRPr>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Footer Placeholder 4">
            <a:extLst>
              <a:ext uri="{FF2B5EF4-FFF2-40B4-BE49-F238E27FC236}">
                <a16:creationId xmlns:a16="http://schemas.microsoft.com/office/drawing/2014/main" id="{63FB031F-E07C-A5C4-C893-A8ADBBA7BFB2}"/>
              </a:ext>
            </a:extLst>
          </p:cNvPr>
          <p:cNvSpPr>
            <a:spLocks noGrp="1"/>
          </p:cNvSpPr>
          <p:nvPr>
            <p:ph type="ftr" sz="quarter" idx="3"/>
          </p:nvPr>
        </p:nvSpPr>
        <p:spPr>
          <a:xfrm>
            <a:off x="4918817" y="6311900"/>
            <a:ext cx="3767983"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5" name="Slide Number Placeholder 5">
            <a:extLst>
              <a:ext uri="{FF2B5EF4-FFF2-40B4-BE49-F238E27FC236}">
                <a16:creationId xmlns:a16="http://schemas.microsoft.com/office/drawing/2014/main" id="{92F7F82C-F7D5-7E9C-913E-4841F0DA63F3}"/>
              </a:ext>
            </a:extLst>
          </p:cNvPr>
          <p:cNvSpPr>
            <a:spLocks noGrp="1"/>
          </p:cNvSpPr>
          <p:nvPr>
            <p:ph type="sldNum" sz="quarter" idx="4"/>
          </p:nvPr>
        </p:nvSpPr>
        <p:spPr>
          <a:xfrm>
            <a:off x="11482739" y="5748235"/>
            <a:ext cx="493059" cy="371836"/>
          </a:xfrm>
          <a:prstGeom prst="rect">
            <a:avLst/>
          </a:prstGeom>
        </p:spPr>
        <p:txBody>
          <a:bodyPr vert="horz" lIns="91440" tIns="45720" rIns="91440" bIns="45720" rtlCol="0" anchor="ctr"/>
          <a:lstStyle>
            <a:lvl1pPr algn="ctr">
              <a:defRPr sz="1100">
                <a:solidFill>
                  <a:schemeClr val="tx1"/>
                </a:solidFill>
              </a:defRPr>
            </a:lvl1pPr>
          </a:lstStyle>
          <a:p>
            <a:fld id="{5D5ACDC5-7D88-4043-A5E3-34CEDBAF337A}" type="slidenum">
              <a:rPr lang="en-US" smtClean="0"/>
              <a:pPr/>
              <a:t>‹#›</a:t>
            </a:fld>
            <a:endParaRPr lang="en-US"/>
          </a:p>
        </p:txBody>
      </p:sp>
    </p:spTree>
    <p:extLst>
      <p:ext uri="{BB962C8B-B14F-4D97-AF65-F5344CB8AC3E}">
        <p14:creationId xmlns:p14="http://schemas.microsoft.com/office/powerpoint/2010/main" val="34630195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1158" y="406400"/>
            <a:ext cx="6452937" cy="2849562"/>
          </a:xfrm>
        </p:spPr>
        <p:txBody>
          <a:bodyPr anchor="ctr"/>
          <a:lstStyle>
            <a:lvl1pPr algn="ctr">
              <a:defRPr sz="6000" baseline="0">
                <a:solidFill>
                  <a:srgbClr val="005CB9"/>
                </a:solidFill>
              </a:defRPr>
            </a:lvl1pPr>
          </a:lstStyle>
          <a:p>
            <a:r>
              <a:rPr lang="en-US"/>
              <a:t>Use for Title Slide</a:t>
            </a:r>
          </a:p>
        </p:txBody>
      </p:sp>
      <p:sp>
        <p:nvSpPr>
          <p:cNvPr id="3" name="Subtitle 2"/>
          <p:cNvSpPr>
            <a:spLocks noGrp="1"/>
          </p:cNvSpPr>
          <p:nvPr>
            <p:ph type="subTitle" idx="1"/>
          </p:nvPr>
        </p:nvSpPr>
        <p:spPr>
          <a:xfrm>
            <a:off x="441158" y="3602039"/>
            <a:ext cx="6452937" cy="1655762"/>
          </a:xfrm>
        </p:spPr>
        <p:txBody>
          <a:bodyPr/>
          <a:lstStyle>
            <a:lvl1pPr marL="0" indent="0" algn="ctr">
              <a:buNone/>
              <a:defRPr sz="2400" b="1" i="0">
                <a:solidFill>
                  <a:srgbClr val="005CB9"/>
                </a:solidFill>
                <a:latin typeface="VAG Rounded Next SemiBold" panose="020F05020202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5BB91D-B9D7-3B45-A0FE-FFA0FAFB3613}"/>
              </a:ext>
            </a:extLst>
          </p:cNvPr>
          <p:cNvSpPr>
            <a:spLocks noGrp="1"/>
          </p:cNvSpPr>
          <p:nvPr>
            <p:ph type="sldNum" sz="quarter" idx="4"/>
          </p:nvPr>
        </p:nvSpPr>
        <p:spPr>
          <a:xfrm>
            <a:off x="11098050" y="5790200"/>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a:p>
        </p:txBody>
      </p:sp>
    </p:spTree>
    <p:extLst>
      <p:ext uri="{BB962C8B-B14F-4D97-AF65-F5344CB8AC3E}">
        <p14:creationId xmlns:p14="http://schemas.microsoft.com/office/powerpoint/2010/main" val="22316832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a:p>
        </p:txBody>
      </p:sp>
      <p:sp>
        <p:nvSpPr>
          <p:cNvPr id="6" name="Text Placeholder 2">
            <a:extLst>
              <a:ext uri="{FF2B5EF4-FFF2-40B4-BE49-F238E27FC236}">
                <a16:creationId xmlns:a16="http://schemas.microsoft.com/office/drawing/2014/main" id="{997763CD-DED0-F94C-B45A-81BB3C8295FC}"/>
              </a:ext>
            </a:extLst>
          </p:cNvPr>
          <p:cNvSpPr>
            <a:spLocks noGrp="1"/>
          </p:cNvSpPr>
          <p:nvPr>
            <p:ph idx="1"/>
          </p:nvPr>
        </p:nvSpPr>
        <p:spPr>
          <a:xfrm>
            <a:off x="441158" y="1825625"/>
            <a:ext cx="7957407" cy="4117975"/>
          </a:xfrm>
          <a:prstGeom prst="rect">
            <a:avLst/>
          </a:prstGeom>
        </p:spPr>
        <p:txBody>
          <a:bodyPr vert="horz" lIns="91440" tIns="45720" rIns="91440" bIns="45720" rtlCol="0">
            <a:normAutofit/>
          </a:bodyPr>
          <a:lstStyle>
            <a:lvl1pPr>
              <a:defRPr>
                <a:solidFill>
                  <a:srgbClr val="005CB9"/>
                </a:solidFill>
              </a:defRPr>
            </a:lvl1pPr>
            <a:lvl2pPr>
              <a:defRPr>
                <a:solidFill>
                  <a:srgbClr val="005CB9"/>
                </a:solidFill>
              </a:defRPr>
            </a:lvl2pPr>
            <a:lvl3pPr>
              <a:defRPr>
                <a:solidFill>
                  <a:srgbClr val="005CB9"/>
                </a:solidFill>
              </a:defRPr>
            </a:lvl3pPr>
            <a:lvl4pPr>
              <a:defRPr>
                <a:solidFill>
                  <a:srgbClr val="005CB9"/>
                </a:solidFill>
              </a:defRPr>
            </a:lvl4pPr>
            <a:lvl5pPr>
              <a:defRPr>
                <a:solidFill>
                  <a:srgbClr val="005CB9"/>
                </a:solidFill>
              </a:defRPr>
            </a:lvl5pPr>
          </a:lstStyle>
          <a:p>
            <a:pPr lvl="0"/>
            <a:r>
              <a:rPr lang="en-US" err="1"/>
              <a:t>Vag</a:t>
            </a:r>
            <a:r>
              <a:rPr lang="en-US"/>
              <a:t> Rounded Next Regular Body for sub-heads and body copy</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560C0162-0924-684A-8ECD-9469176DAC1A}"/>
              </a:ext>
            </a:extLst>
          </p:cNvPr>
          <p:cNvSpPr>
            <a:spLocks noGrp="1"/>
          </p:cNvSpPr>
          <p:nvPr>
            <p:ph type="sldNum" sz="quarter" idx="4"/>
          </p:nvPr>
        </p:nvSpPr>
        <p:spPr>
          <a:xfrm>
            <a:off x="11111112" y="5801494"/>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a:p>
        </p:txBody>
      </p:sp>
      <p:sp>
        <p:nvSpPr>
          <p:cNvPr id="3" name="Title Placeholder 1">
            <a:extLst>
              <a:ext uri="{FF2B5EF4-FFF2-40B4-BE49-F238E27FC236}">
                <a16:creationId xmlns:a16="http://schemas.microsoft.com/office/drawing/2014/main" id="{6C081BE5-010C-AB29-9609-8FCD021527D8}"/>
              </a:ext>
            </a:extLst>
          </p:cNvPr>
          <p:cNvSpPr>
            <a:spLocks noGrp="1"/>
          </p:cNvSpPr>
          <p:nvPr>
            <p:ph type="title"/>
          </p:nvPr>
        </p:nvSpPr>
        <p:spPr>
          <a:xfrm>
            <a:off x="441158" y="388983"/>
            <a:ext cx="10515600" cy="1325563"/>
          </a:xfrm>
          <a:prstGeom prst="rect">
            <a:avLst/>
          </a:prstGeom>
        </p:spPr>
        <p:txBody>
          <a:bodyPr vert="horz" lIns="91440" tIns="45720" rIns="91440" bIns="45720" rtlCol="0" anchor="ctr">
            <a:normAutofit/>
          </a:bodyPr>
          <a:lstStyle/>
          <a:p>
            <a:r>
              <a:rPr lang="en-US" err="1"/>
              <a:t>Vag</a:t>
            </a:r>
            <a:r>
              <a:rPr lang="en-US"/>
              <a:t> Rounded Next Bold (headlines)</a:t>
            </a:r>
          </a:p>
        </p:txBody>
      </p:sp>
    </p:spTree>
    <p:extLst>
      <p:ext uri="{BB962C8B-B14F-4D97-AF65-F5344CB8AC3E}">
        <p14:creationId xmlns:p14="http://schemas.microsoft.com/office/powerpoint/2010/main" val="30266441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D5ACDC5-7D88-4043-A5E3-34CEDBAF337A}" type="slidenum">
              <a:rPr lang="en-US" smtClean="0"/>
              <a:t>‹#›</a:t>
            </a:fld>
            <a:endParaRPr lang="en-US"/>
          </a:p>
        </p:txBody>
      </p:sp>
      <p:sp>
        <p:nvSpPr>
          <p:cNvPr id="3" name="Title 1">
            <a:extLst>
              <a:ext uri="{FF2B5EF4-FFF2-40B4-BE49-F238E27FC236}">
                <a16:creationId xmlns:a16="http://schemas.microsoft.com/office/drawing/2014/main" id="{998D4EC1-E179-FEFA-A98D-F82C1F4BD44F}"/>
              </a:ext>
            </a:extLst>
          </p:cNvPr>
          <p:cNvSpPr>
            <a:spLocks noGrp="1"/>
          </p:cNvSpPr>
          <p:nvPr>
            <p:ph type="ctrTitle" hasCustomPrompt="1"/>
          </p:nvPr>
        </p:nvSpPr>
        <p:spPr>
          <a:xfrm>
            <a:off x="383420" y="2112681"/>
            <a:ext cx="5301916" cy="1789447"/>
          </a:xfrm>
          <a:prstGeom prst="rect">
            <a:avLst/>
          </a:prstGeom>
        </p:spPr>
        <p:txBody>
          <a:bodyPr anchor="b"/>
          <a:lstStyle>
            <a:lvl1pPr algn="ctr">
              <a:defRPr sz="6000" baseline="0">
                <a:solidFill>
                  <a:srgbClr val="005CB9"/>
                </a:solidFill>
              </a:defRPr>
            </a:lvl1pPr>
          </a:lstStyle>
          <a:p>
            <a:r>
              <a:rPr lang="en-US"/>
              <a:t>Use For Title Slide</a:t>
            </a:r>
          </a:p>
        </p:txBody>
      </p:sp>
      <p:sp>
        <p:nvSpPr>
          <p:cNvPr id="2" name="Footer Placeholder 4">
            <a:extLst>
              <a:ext uri="{FF2B5EF4-FFF2-40B4-BE49-F238E27FC236}">
                <a16:creationId xmlns:a16="http://schemas.microsoft.com/office/drawing/2014/main" id="{2297604E-D0BE-E2C0-69B3-A3E46AE38B04}"/>
              </a:ext>
            </a:extLst>
          </p:cNvPr>
          <p:cNvSpPr>
            <a:spLocks noGrp="1"/>
          </p:cNvSpPr>
          <p:nvPr>
            <p:ph type="ftr" sz="quarter" idx="3"/>
          </p:nvPr>
        </p:nvSpPr>
        <p:spPr>
          <a:xfrm>
            <a:off x="5298440" y="6288042"/>
            <a:ext cx="4114800" cy="365125"/>
          </a:xfrm>
          <a:prstGeom prst="rect">
            <a:avLst/>
          </a:prstGeom>
        </p:spPr>
        <p:txBody>
          <a:bodyPr vert="horz" lIns="91440" tIns="45720" rIns="91440" bIns="45720" rtlCol="0" anchor="ctr"/>
          <a:lstStyle>
            <a:lvl1pPr algn="ctr">
              <a:defRPr sz="1200">
                <a:solidFill>
                  <a:srgbClr val="005CB9"/>
                </a:solidFill>
              </a:defRPr>
            </a:lvl1pPr>
          </a:lstStyle>
          <a:p>
            <a:endParaRPr lang="en-US"/>
          </a:p>
        </p:txBody>
      </p:sp>
    </p:spTree>
    <p:extLst>
      <p:ext uri="{BB962C8B-B14F-4D97-AF65-F5344CB8AC3E}">
        <p14:creationId xmlns:p14="http://schemas.microsoft.com/office/powerpoint/2010/main" val="8185327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1158" y="406400"/>
            <a:ext cx="6452937" cy="2849562"/>
          </a:xfrm>
        </p:spPr>
        <p:txBody>
          <a:bodyPr anchor="ctr"/>
          <a:lstStyle>
            <a:lvl1pPr algn="ctr">
              <a:defRPr sz="6000" baseline="0">
                <a:solidFill>
                  <a:srgbClr val="005CB9"/>
                </a:solidFill>
              </a:defRPr>
            </a:lvl1pPr>
          </a:lstStyle>
          <a:p>
            <a:r>
              <a:rPr lang="en-US"/>
              <a:t>Use for Title Slide</a:t>
            </a:r>
          </a:p>
        </p:txBody>
      </p:sp>
      <p:sp>
        <p:nvSpPr>
          <p:cNvPr id="3" name="Subtitle 2"/>
          <p:cNvSpPr>
            <a:spLocks noGrp="1"/>
          </p:cNvSpPr>
          <p:nvPr>
            <p:ph type="subTitle" idx="1"/>
          </p:nvPr>
        </p:nvSpPr>
        <p:spPr>
          <a:xfrm>
            <a:off x="441158" y="3602039"/>
            <a:ext cx="6452937" cy="1655762"/>
          </a:xfrm>
        </p:spPr>
        <p:txBody>
          <a:bodyPr/>
          <a:lstStyle>
            <a:lvl1pPr marL="0" indent="0" algn="ctr">
              <a:buNone/>
              <a:defRPr sz="2400" b="1" i="0">
                <a:solidFill>
                  <a:srgbClr val="005CB9"/>
                </a:solidFill>
                <a:latin typeface="VAG Rounded Next SemiBold" panose="020F05020202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Footer Placeholder 4">
            <a:extLst>
              <a:ext uri="{FF2B5EF4-FFF2-40B4-BE49-F238E27FC236}">
                <a16:creationId xmlns:a16="http://schemas.microsoft.com/office/drawing/2014/main" id="{1846F533-A284-6744-C4A8-6DEED4E592AE}"/>
              </a:ext>
            </a:extLst>
          </p:cNvPr>
          <p:cNvSpPr>
            <a:spLocks noGrp="1"/>
          </p:cNvSpPr>
          <p:nvPr>
            <p:ph type="ftr" sz="quarter" idx="3"/>
          </p:nvPr>
        </p:nvSpPr>
        <p:spPr>
          <a:xfrm>
            <a:off x="5298440" y="6288042"/>
            <a:ext cx="4114800" cy="365125"/>
          </a:xfrm>
          <a:prstGeom prst="rect">
            <a:avLst/>
          </a:prstGeom>
        </p:spPr>
        <p:txBody>
          <a:bodyPr vert="horz" lIns="91440" tIns="45720" rIns="91440" bIns="45720" rtlCol="0" anchor="ctr"/>
          <a:lstStyle>
            <a:lvl1pPr algn="ctr">
              <a:defRPr sz="1200">
                <a:solidFill>
                  <a:srgbClr val="005CB9"/>
                </a:solidFill>
              </a:defRPr>
            </a:lvl1pPr>
          </a:lstStyle>
          <a:p>
            <a:endParaRPr lang="en-US"/>
          </a:p>
        </p:txBody>
      </p:sp>
      <p:sp>
        <p:nvSpPr>
          <p:cNvPr id="4" name="Slide Number Placeholder 5">
            <a:extLst>
              <a:ext uri="{FF2B5EF4-FFF2-40B4-BE49-F238E27FC236}">
                <a16:creationId xmlns:a16="http://schemas.microsoft.com/office/drawing/2014/main" id="{60373B07-ADEA-54FA-0A94-EE748E026F36}"/>
              </a:ext>
            </a:extLst>
          </p:cNvPr>
          <p:cNvSpPr txBox="1">
            <a:spLocks/>
          </p:cNvSpPr>
          <p:nvPr userDrawn="1"/>
        </p:nvSpPr>
        <p:spPr>
          <a:xfrm>
            <a:off x="11069748" y="5860667"/>
            <a:ext cx="493059" cy="371836"/>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rgbClr val="0063A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5ACDC5-7D88-4043-A5E3-34CEDBAF337A}" type="slidenum">
              <a:rPr lang="en-US" smtClean="0"/>
              <a:pPr/>
              <a:t>‹#›</a:t>
            </a:fld>
            <a:endParaRPr lang="en-US"/>
          </a:p>
        </p:txBody>
      </p:sp>
    </p:spTree>
    <p:extLst>
      <p:ext uri="{BB962C8B-B14F-4D97-AF65-F5344CB8AC3E}">
        <p14:creationId xmlns:p14="http://schemas.microsoft.com/office/powerpoint/2010/main" val="23928883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997763CD-DED0-F94C-B45A-81BB3C8295FC}"/>
              </a:ext>
            </a:extLst>
          </p:cNvPr>
          <p:cNvSpPr>
            <a:spLocks noGrp="1"/>
          </p:cNvSpPr>
          <p:nvPr>
            <p:ph idx="1"/>
          </p:nvPr>
        </p:nvSpPr>
        <p:spPr>
          <a:xfrm>
            <a:off x="441158" y="1825625"/>
            <a:ext cx="7957407" cy="4057015"/>
          </a:xfrm>
          <a:prstGeom prst="rect">
            <a:avLst/>
          </a:prstGeom>
        </p:spPr>
        <p:txBody>
          <a:bodyPr vert="horz" lIns="91440" tIns="45720" rIns="91440" bIns="45720" rtlCol="0">
            <a:normAutofit/>
          </a:bodyPr>
          <a:lstStyle>
            <a:lvl1pPr>
              <a:defRPr>
                <a:solidFill>
                  <a:srgbClr val="005CB9"/>
                </a:solidFill>
              </a:defRPr>
            </a:lvl1pPr>
            <a:lvl2pPr>
              <a:defRPr>
                <a:solidFill>
                  <a:srgbClr val="005CB9"/>
                </a:solidFill>
              </a:defRPr>
            </a:lvl2pPr>
            <a:lvl3pPr>
              <a:defRPr>
                <a:solidFill>
                  <a:srgbClr val="005CB9"/>
                </a:solidFill>
              </a:defRPr>
            </a:lvl3pPr>
            <a:lvl4pPr>
              <a:defRPr>
                <a:solidFill>
                  <a:srgbClr val="005CB9"/>
                </a:solidFill>
              </a:defRPr>
            </a:lvl4pPr>
            <a:lvl5pPr>
              <a:defRPr>
                <a:solidFill>
                  <a:srgbClr val="005CB9"/>
                </a:solidFill>
              </a:defRPr>
            </a:lvl5pPr>
          </a:lstStyle>
          <a:p>
            <a:pPr lvl="0"/>
            <a:r>
              <a:rPr lang="en-US" err="1"/>
              <a:t>Vag</a:t>
            </a:r>
            <a:r>
              <a:rPr lang="en-US"/>
              <a:t> Rounded Next Regular Body for sub-heads and body copy</a:t>
            </a:r>
          </a:p>
          <a:p>
            <a:pPr lvl="1"/>
            <a:r>
              <a:rPr lang="en-US"/>
              <a:t>Second level</a:t>
            </a:r>
          </a:p>
          <a:p>
            <a:pPr lvl="2"/>
            <a:r>
              <a:rPr lang="en-US"/>
              <a:t>Third level</a:t>
            </a:r>
          </a:p>
          <a:p>
            <a:pPr lvl="3"/>
            <a:r>
              <a:rPr lang="en-US"/>
              <a:t>Fourth level</a:t>
            </a:r>
          </a:p>
          <a:p>
            <a:pPr lvl="4"/>
            <a:r>
              <a:rPr lang="en-US"/>
              <a:t>Fifth level</a:t>
            </a:r>
          </a:p>
        </p:txBody>
      </p:sp>
      <p:sp>
        <p:nvSpPr>
          <p:cNvPr id="3" name="Title Placeholder 1">
            <a:extLst>
              <a:ext uri="{FF2B5EF4-FFF2-40B4-BE49-F238E27FC236}">
                <a16:creationId xmlns:a16="http://schemas.microsoft.com/office/drawing/2014/main" id="{2BF1D5FE-93BC-8516-C98B-14BAADBB7DB0}"/>
              </a:ext>
            </a:extLst>
          </p:cNvPr>
          <p:cNvSpPr>
            <a:spLocks noGrp="1"/>
          </p:cNvSpPr>
          <p:nvPr>
            <p:ph type="title"/>
          </p:nvPr>
        </p:nvSpPr>
        <p:spPr>
          <a:xfrm>
            <a:off x="441158" y="365125"/>
            <a:ext cx="10515600" cy="1325563"/>
          </a:xfrm>
          <a:prstGeom prst="rect">
            <a:avLst/>
          </a:prstGeom>
        </p:spPr>
        <p:txBody>
          <a:bodyPr vert="horz" lIns="91440" tIns="45720" rIns="91440" bIns="45720" rtlCol="0" anchor="ctr">
            <a:normAutofit/>
          </a:bodyPr>
          <a:lstStyle/>
          <a:p>
            <a:r>
              <a:rPr lang="en-US" err="1"/>
              <a:t>Vag</a:t>
            </a:r>
            <a:r>
              <a:rPr lang="en-US"/>
              <a:t> Rounded Next Bold (headlines)</a:t>
            </a:r>
          </a:p>
        </p:txBody>
      </p:sp>
      <p:sp>
        <p:nvSpPr>
          <p:cNvPr id="2" name="Footer Placeholder 4">
            <a:extLst>
              <a:ext uri="{FF2B5EF4-FFF2-40B4-BE49-F238E27FC236}">
                <a16:creationId xmlns:a16="http://schemas.microsoft.com/office/drawing/2014/main" id="{4299AFCB-39FD-C544-B5A1-2E4DE5BC4199}"/>
              </a:ext>
            </a:extLst>
          </p:cNvPr>
          <p:cNvSpPr>
            <a:spLocks noGrp="1"/>
          </p:cNvSpPr>
          <p:nvPr>
            <p:ph type="ftr" sz="quarter" idx="3"/>
          </p:nvPr>
        </p:nvSpPr>
        <p:spPr>
          <a:xfrm>
            <a:off x="5298440" y="6288042"/>
            <a:ext cx="4114800" cy="365125"/>
          </a:xfrm>
          <a:prstGeom prst="rect">
            <a:avLst/>
          </a:prstGeom>
        </p:spPr>
        <p:txBody>
          <a:bodyPr vert="horz" lIns="91440" tIns="45720" rIns="91440" bIns="45720" rtlCol="0" anchor="ctr"/>
          <a:lstStyle>
            <a:lvl1pPr algn="ctr">
              <a:defRPr sz="1200">
                <a:solidFill>
                  <a:srgbClr val="005CB9"/>
                </a:solidFill>
              </a:defRPr>
            </a:lvl1pPr>
          </a:lstStyle>
          <a:p>
            <a:endParaRPr lang="en-US"/>
          </a:p>
        </p:txBody>
      </p:sp>
      <p:sp>
        <p:nvSpPr>
          <p:cNvPr id="4" name="Slide Number Placeholder 5">
            <a:extLst>
              <a:ext uri="{FF2B5EF4-FFF2-40B4-BE49-F238E27FC236}">
                <a16:creationId xmlns:a16="http://schemas.microsoft.com/office/drawing/2014/main" id="{0A99ED2F-16A4-77E8-6E7B-D1D85A60D1FC}"/>
              </a:ext>
            </a:extLst>
          </p:cNvPr>
          <p:cNvSpPr>
            <a:spLocks noGrp="1"/>
          </p:cNvSpPr>
          <p:nvPr>
            <p:ph type="sldNum" sz="quarter" idx="4"/>
          </p:nvPr>
        </p:nvSpPr>
        <p:spPr>
          <a:xfrm>
            <a:off x="11069748" y="5860667"/>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a:p>
        </p:txBody>
      </p:sp>
    </p:spTree>
    <p:extLst>
      <p:ext uri="{BB962C8B-B14F-4D97-AF65-F5344CB8AC3E}">
        <p14:creationId xmlns:p14="http://schemas.microsoft.com/office/powerpoint/2010/main" val="425031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sz="half" idx="1"/>
          </p:nvPr>
        </p:nvSpPr>
        <p:spPr>
          <a:xfrm>
            <a:off x="679176"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13176"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sp>
        <p:nvSpPr>
          <p:cNvPr id="5" name="Slide Number Placeholder 5">
            <a:extLst>
              <a:ext uri="{FF2B5EF4-FFF2-40B4-BE49-F238E27FC236}">
                <a16:creationId xmlns:a16="http://schemas.microsoft.com/office/drawing/2014/main" id="{E0606254-0674-D686-34DC-E9ED9EC50132}"/>
              </a:ext>
            </a:extLst>
          </p:cNvPr>
          <p:cNvSpPr>
            <a:spLocks noGrp="1"/>
          </p:cNvSpPr>
          <p:nvPr>
            <p:ph type="sldNum" sz="quarter" idx="12"/>
          </p:nvPr>
        </p:nvSpPr>
        <p:spPr>
          <a:xfrm>
            <a:off x="10606032" y="6306957"/>
            <a:ext cx="493059" cy="371836"/>
          </a:xfrm>
        </p:spPr>
        <p:txBody>
          <a:bodyPr/>
          <a:lstStyle>
            <a:lvl1pPr>
              <a:defRPr>
                <a:solidFill>
                  <a:schemeClr val="tx1"/>
                </a:solidFill>
              </a:defRPr>
            </a:lvl1pPr>
          </a:lstStyle>
          <a:p>
            <a:fld id="{5D5ACDC5-7D88-4043-A5E3-34CEDBAF337A}" type="slidenum">
              <a:rPr lang="en-US" smtClean="0"/>
              <a:pPr/>
              <a:t>‹#›</a:t>
            </a:fld>
            <a:endParaRPr lang="en-US"/>
          </a:p>
        </p:txBody>
      </p:sp>
    </p:spTree>
    <p:extLst>
      <p:ext uri="{BB962C8B-B14F-4D97-AF65-F5344CB8AC3E}">
        <p14:creationId xmlns:p14="http://schemas.microsoft.com/office/powerpoint/2010/main" val="24564940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D5ACDC5-7D88-4043-A5E3-34CEDBAF337A}" type="slidenum">
              <a:rPr lang="en-US" smtClean="0"/>
              <a:t>‹#›</a:t>
            </a:fld>
            <a:endParaRPr lang="en-US"/>
          </a:p>
        </p:txBody>
      </p:sp>
      <p:sp>
        <p:nvSpPr>
          <p:cNvPr id="3" name="Title 1">
            <a:extLst>
              <a:ext uri="{FF2B5EF4-FFF2-40B4-BE49-F238E27FC236}">
                <a16:creationId xmlns:a16="http://schemas.microsoft.com/office/drawing/2014/main" id="{B99FAE28-F2B8-C8E0-4D04-72E7AD249E32}"/>
              </a:ext>
            </a:extLst>
          </p:cNvPr>
          <p:cNvSpPr txBox="1">
            <a:spLocks/>
          </p:cNvSpPr>
          <p:nvPr userDrawn="1"/>
        </p:nvSpPr>
        <p:spPr>
          <a:xfrm>
            <a:off x="383420" y="2112681"/>
            <a:ext cx="5301916" cy="178944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1" i="0" kern="1200" baseline="0">
                <a:solidFill>
                  <a:srgbClr val="005CB9"/>
                </a:solidFill>
                <a:latin typeface="VAG Rounded Next" panose="020F0502020203020204" pitchFamily="34" charset="0"/>
                <a:ea typeface="+mj-ea"/>
                <a:cs typeface="+mj-cs"/>
              </a:defRPr>
            </a:lvl1pPr>
          </a:lstStyle>
          <a:p>
            <a:r>
              <a:rPr lang="en-US"/>
              <a:t>Use For Title Slide</a:t>
            </a:r>
          </a:p>
        </p:txBody>
      </p:sp>
      <p:sp>
        <p:nvSpPr>
          <p:cNvPr id="2" name="Footer Placeholder 4">
            <a:extLst>
              <a:ext uri="{FF2B5EF4-FFF2-40B4-BE49-F238E27FC236}">
                <a16:creationId xmlns:a16="http://schemas.microsoft.com/office/drawing/2014/main" id="{5CAD7291-3B7E-BFB9-67EA-BA555DBAB738}"/>
              </a:ext>
            </a:extLst>
          </p:cNvPr>
          <p:cNvSpPr>
            <a:spLocks noGrp="1"/>
          </p:cNvSpPr>
          <p:nvPr>
            <p:ph type="ftr" sz="quarter" idx="3"/>
          </p:nvPr>
        </p:nvSpPr>
        <p:spPr>
          <a:xfrm>
            <a:off x="5298440" y="6288042"/>
            <a:ext cx="4114800" cy="365125"/>
          </a:xfrm>
          <a:prstGeom prst="rect">
            <a:avLst/>
          </a:prstGeom>
        </p:spPr>
        <p:txBody>
          <a:bodyPr vert="horz" lIns="91440" tIns="45720" rIns="91440" bIns="45720" rtlCol="0" anchor="ctr"/>
          <a:lstStyle>
            <a:lvl1pPr algn="ctr">
              <a:defRPr sz="1200">
                <a:solidFill>
                  <a:srgbClr val="005CB9"/>
                </a:solidFill>
              </a:defRPr>
            </a:lvl1pPr>
          </a:lstStyle>
          <a:p>
            <a:endParaRPr lang="en-US"/>
          </a:p>
        </p:txBody>
      </p:sp>
    </p:spTree>
    <p:extLst>
      <p:ext uri="{BB962C8B-B14F-4D97-AF65-F5344CB8AC3E}">
        <p14:creationId xmlns:p14="http://schemas.microsoft.com/office/powerpoint/2010/main" val="39259598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1158" y="406400"/>
            <a:ext cx="6452937" cy="2849562"/>
          </a:xfrm>
        </p:spPr>
        <p:txBody>
          <a:bodyPr anchor="ctr"/>
          <a:lstStyle>
            <a:lvl1pPr algn="ctr">
              <a:defRPr sz="6000" baseline="0">
                <a:solidFill>
                  <a:srgbClr val="005CB9"/>
                </a:solidFill>
              </a:defRPr>
            </a:lvl1pPr>
          </a:lstStyle>
          <a:p>
            <a:r>
              <a:rPr lang="en-US"/>
              <a:t>Use for Title Slide</a:t>
            </a:r>
          </a:p>
        </p:txBody>
      </p:sp>
      <p:sp>
        <p:nvSpPr>
          <p:cNvPr id="3" name="Subtitle 2"/>
          <p:cNvSpPr>
            <a:spLocks noGrp="1"/>
          </p:cNvSpPr>
          <p:nvPr>
            <p:ph type="subTitle" idx="1"/>
          </p:nvPr>
        </p:nvSpPr>
        <p:spPr>
          <a:xfrm>
            <a:off x="441158" y="3602039"/>
            <a:ext cx="6452937" cy="1655762"/>
          </a:xfrm>
        </p:spPr>
        <p:txBody>
          <a:bodyPr/>
          <a:lstStyle>
            <a:lvl1pPr marL="0" indent="0" algn="ctr">
              <a:buNone/>
              <a:defRPr sz="2400" b="1" i="0">
                <a:solidFill>
                  <a:srgbClr val="005CB9"/>
                </a:solidFill>
                <a:latin typeface="VAG Rounded Next SemiBold" panose="020F05020202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Footer Placeholder 4">
            <a:extLst>
              <a:ext uri="{FF2B5EF4-FFF2-40B4-BE49-F238E27FC236}">
                <a16:creationId xmlns:a16="http://schemas.microsoft.com/office/drawing/2014/main" id="{94833D1B-F19B-3458-76B5-0C11C498D1B2}"/>
              </a:ext>
            </a:extLst>
          </p:cNvPr>
          <p:cNvSpPr>
            <a:spLocks noGrp="1"/>
          </p:cNvSpPr>
          <p:nvPr>
            <p:ph type="ftr" sz="quarter" idx="3"/>
          </p:nvPr>
        </p:nvSpPr>
        <p:spPr>
          <a:xfrm>
            <a:off x="5298440" y="6288042"/>
            <a:ext cx="4114800" cy="365125"/>
          </a:xfrm>
          <a:prstGeom prst="rect">
            <a:avLst/>
          </a:prstGeom>
        </p:spPr>
        <p:txBody>
          <a:bodyPr vert="horz" lIns="91440" tIns="45720" rIns="91440" bIns="45720" rtlCol="0" anchor="ctr"/>
          <a:lstStyle>
            <a:lvl1pPr algn="ctr">
              <a:defRPr sz="1200">
                <a:solidFill>
                  <a:srgbClr val="005CB9"/>
                </a:solidFill>
              </a:defRPr>
            </a:lvl1pPr>
          </a:lstStyle>
          <a:p>
            <a:endParaRPr lang="en-US"/>
          </a:p>
        </p:txBody>
      </p:sp>
      <p:sp>
        <p:nvSpPr>
          <p:cNvPr id="5" name="Slide Number Placeholder 5">
            <a:extLst>
              <a:ext uri="{FF2B5EF4-FFF2-40B4-BE49-F238E27FC236}">
                <a16:creationId xmlns:a16="http://schemas.microsoft.com/office/drawing/2014/main" id="{500B0067-6356-7102-F2FE-BC9C191E2E18}"/>
              </a:ext>
            </a:extLst>
          </p:cNvPr>
          <p:cNvSpPr>
            <a:spLocks noGrp="1"/>
          </p:cNvSpPr>
          <p:nvPr>
            <p:ph type="sldNum" sz="quarter" idx="4"/>
          </p:nvPr>
        </p:nvSpPr>
        <p:spPr>
          <a:xfrm>
            <a:off x="11607501" y="5805127"/>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a:p>
        </p:txBody>
      </p:sp>
    </p:spTree>
    <p:extLst>
      <p:ext uri="{BB962C8B-B14F-4D97-AF65-F5344CB8AC3E}">
        <p14:creationId xmlns:p14="http://schemas.microsoft.com/office/powerpoint/2010/main" val="13455997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6AA9D9FF-6E43-529D-FB75-1267AD9FBC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err="1"/>
              <a:t>Vag</a:t>
            </a:r>
            <a:r>
              <a:rPr lang="en-US"/>
              <a:t> Rounded Next Bold (headlines)</a:t>
            </a:r>
          </a:p>
        </p:txBody>
      </p:sp>
      <p:sp>
        <p:nvSpPr>
          <p:cNvPr id="4" name="Text Placeholder 2">
            <a:extLst>
              <a:ext uri="{FF2B5EF4-FFF2-40B4-BE49-F238E27FC236}">
                <a16:creationId xmlns:a16="http://schemas.microsoft.com/office/drawing/2014/main" id="{A8A6F155-3923-0D20-BD54-F0105AC7A44B}"/>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err="1"/>
              <a:t>Vag</a:t>
            </a:r>
            <a:r>
              <a:rPr lang="en-US"/>
              <a:t> Rounded Next Regular Body for sub-heads and body copy</a:t>
            </a:r>
          </a:p>
          <a:p>
            <a:pPr lvl="1"/>
            <a:r>
              <a:rPr lang="en-US"/>
              <a:t>Second level</a:t>
            </a:r>
          </a:p>
          <a:p>
            <a:pPr lvl="2"/>
            <a:r>
              <a:rPr lang="en-US"/>
              <a:t>Third level</a:t>
            </a:r>
          </a:p>
          <a:p>
            <a:pPr lvl="3"/>
            <a:r>
              <a:rPr lang="en-US"/>
              <a:t>Fourth level</a:t>
            </a:r>
          </a:p>
          <a:p>
            <a:pPr lvl="4"/>
            <a:r>
              <a:rPr lang="en-US"/>
              <a:t>Fifth level</a:t>
            </a:r>
          </a:p>
        </p:txBody>
      </p:sp>
      <p:sp>
        <p:nvSpPr>
          <p:cNvPr id="2" name="Footer Placeholder 4">
            <a:extLst>
              <a:ext uri="{FF2B5EF4-FFF2-40B4-BE49-F238E27FC236}">
                <a16:creationId xmlns:a16="http://schemas.microsoft.com/office/drawing/2014/main" id="{E362FBFF-7356-7128-2AB8-11BFB0FD5D6C}"/>
              </a:ext>
            </a:extLst>
          </p:cNvPr>
          <p:cNvSpPr>
            <a:spLocks noGrp="1"/>
          </p:cNvSpPr>
          <p:nvPr>
            <p:ph type="ftr" sz="quarter" idx="3"/>
          </p:nvPr>
        </p:nvSpPr>
        <p:spPr>
          <a:xfrm>
            <a:off x="5298440" y="6288042"/>
            <a:ext cx="4114800" cy="365125"/>
          </a:xfrm>
          <a:prstGeom prst="rect">
            <a:avLst/>
          </a:prstGeom>
        </p:spPr>
        <p:txBody>
          <a:bodyPr vert="horz" lIns="91440" tIns="45720" rIns="91440" bIns="45720" rtlCol="0" anchor="ctr"/>
          <a:lstStyle>
            <a:lvl1pPr algn="ctr">
              <a:defRPr sz="1200">
                <a:solidFill>
                  <a:srgbClr val="005CB9"/>
                </a:solidFill>
              </a:defRPr>
            </a:lvl1pPr>
          </a:lstStyle>
          <a:p>
            <a:endParaRPr lang="en-US"/>
          </a:p>
        </p:txBody>
      </p:sp>
      <p:sp>
        <p:nvSpPr>
          <p:cNvPr id="5" name="Slide Number Placeholder 5">
            <a:extLst>
              <a:ext uri="{FF2B5EF4-FFF2-40B4-BE49-F238E27FC236}">
                <a16:creationId xmlns:a16="http://schemas.microsoft.com/office/drawing/2014/main" id="{249FCB05-EB58-5C1D-B48E-CF9DC4096984}"/>
              </a:ext>
            </a:extLst>
          </p:cNvPr>
          <p:cNvSpPr txBox="1">
            <a:spLocks/>
          </p:cNvSpPr>
          <p:nvPr userDrawn="1"/>
        </p:nvSpPr>
        <p:spPr>
          <a:xfrm>
            <a:off x="11607501" y="5805127"/>
            <a:ext cx="493059" cy="371836"/>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rgbClr val="0063A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5ACDC5-7D88-4043-A5E3-34CEDBAF337A}" type="slidenum">
              <a:rPr lang="en-US" smtClean="0"/>
              <a:pPr/>
              <a:t>‹#›</a:t>
            </a:fld>
            <a:endParaRPr lang="en-US"/>
          </a:p>
        </p:txBody>
      </p:sp>
    </p:spTree>
    <p:extLst>
      <p:ext uri="{BB962C8B-B14F-4D97-AF65-F5344CB8AC3E}">
        <p14:creationId xmlns:p14="http://schemas.microsoft.com/office/powerpoint/2010/main" val="23882107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DF7E53B-4F77-C624-70F4-A208CC98DABB}"/>
              </a:ext>
            </a:extLst>
          </p:cNvPr>
          <p:cNvSpPr txBox="1">
            <a:spLocks/>
          </p:cNvSpPr>
          <p:nvPr userDrawn="1"/>
        </p:nvSpPr>
        <p:spPr>
          <a:xfrm>
            <a:off x="383420" y="2112681"/>
            <a:ext cx="5301916" cy="178944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1" i="0" kern="1200" baseline="0">
                <a:solidFill>
                  <a:srgbClr val="005CB9"/>
                </a:solidFill>
                <a:latin typeface="VAG Rounded Next" panose="020F0502020203020204" pitchFamily="34" charset="0"/>
                <a:ea typeface="+mj-ea"/>
                <a:cs typeface="+mj-cs"/>
              </a:defRPr>
            </a:lvl1pPr>
          </a:lstStyle>
          <a:p>
            <a:r>
              <a:rPr lang="en-US"/>
              <a:t>Use For Title Slide</a:t>
            </a:r>
          </a:p>
        </p:txBody>
      </p:sp>
      <p:sp>
        <p:nvSpPr>
          <p:cNvPr id="2" name="Footer Placeholder 4">
            <a:extLst>
              <a:ext uri="{FF2B5EF4-FFF2-40B4-BE49-F238E27FC236}">
                <a16:creationId xmlns:a16="http://schemas.microsoft.com/office/drawing/2014/main" id="{03029DEE-CEEB-6EFE-E06D-FBCB1608E9DC}"/>
              </a:ext>
            </a:extLst>
          </p:cNvPr>
          <p:cNvSpPr>
            <a:spLocks noGrp="1"/>
          </p:cNvSpPr>
          <p:nvPr>
            <p:ph type="ftr" sz="quarter" idx="3"/>
          </p:nvPr>
        </p:nvSpPr>
        <p:spPr>
          <a:xfrm>
            <a:off x="5298440" y="6288042"/>
            <a:ext cx="4114800" cy="365125"/>
          </a:xfrm>
          <a:prstGeom prst="rect">
            <a:avLst/>
          </a:prstGeom>
        </p:spPr>
        <p:txBody>
          <a:bodyPr vert="horz" lIns="91440" tIns="45720" rIns="91440" bIns="45720" rtlCol="0" anchor="ctr"/>
          <a:lstStyle>
            <a:lvl1pPr algn="ctr">
              <a:defRPr sz="1200">
                <a:solidFill>
                  <a:srgbClr val="005CB9"/>
                </a:solidFill>
              </a:defRPr>
            </a:lvl1pPr>
          </a:lstStyle>
          <a:p>
            <a:endParaRPr lang="en-US"/>
          </a:p>
        </p:txBody>
      </p:sp>
      <p:sp>
        <p:nvSpPr>
          <p:cNvPr id="5" name="Slide Number Placeholder 5">
            <a:extLst>
              <a:ext uri="{FF2B5EF4-FFF2-40B4-BE49-F238E27FC236}">
                <a16:creationId xmlns:a16="http://schemas.microsoft.com/office/drawing/2014/main" id="{81D67BF6-46EB-E6CB-96D2-D5E6463BBCEA}"/>
              </a:ext>
            </a:extLst>
          </p:cNvPr>
          <p:cNvSpPr>
            <a:spLocks noGrp="1"/>
          </p:cNvSpPr>
          <p:nvPr>
            <p:ph type="sldNum" sz="quarter" idx="4"/>
          </p:nvPr>
        </p:nvSpPr>
        <p:spPr>
          <a:xfrm>
            <a:off x="11607501" y="5805127"/>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a:p>
        </p:txBody>
      </p:sp>
    </p:spTree>
    <p:extLst>
      <p:ext uri="{BB962C8B-B14F-4D97-AF65-F5344CB8AC3E}">
        <p14:creationId xmlns:p14="http://schemas.microsoft.com/office/powerpoint/2010/main" val="12878744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1158" y="406400"/>
            <a:ext cx="6452937" cy="2849562"/>
          </a:xfrm>
        </p:spPr>
        <p:txBody>
          <a:bodyPr anchor="ctr"/>
          <a:lstStyle>
            <a:lvl1pPr algn="ctr">
              <a:defRPr sz="6000" baseline="0">
                <a:solidFill>
                  <a:srgbClr val="005CB9"/>
                </a:solidFill>
              </a:defRPr>
            </a:lvl1pPr>
          </a:lstStyle>
          <a:p>
            <a:r>
              <a:rPr lang="en-US"/>
              <a:t>Use for Title Slide</a:t>
            </a:r>
          </a:p>
        </p:txBody>
      </p:sp>
      <p:sp>
        <p:nvSpPr>
          <p:cNvPr id="3" name="Subtitle 2"/>
          <p:cNvSpPr>
            <a:spLocks noGrp="1"/>
          </p:cNvSpPr>
          <p:nvPr>
            <p:ph type="subTitle" idx="1"/>
          </p:nvPr>
        </p:nvSpPr>
        <p:spPr>
          <a:xfrm>
            <a:off x="441158" y="3602039"/>
            <a:ext cx="6452937" cy="1655762"/>
          </a:xfrm>
        </p:spPr>
        <p:txBody>
          <a:bodyPr/>
          <a:lstStyle>
            <a:lvl1pPr marL="0" indent="0" algn="ctr">
              <a:buNone/>
              <a:defRPr sz="2400" b="1" i="0">
                <a:solidFill>
                  <a:srgbClr val="005CB9"/>
                </a:solidFill>
                <a:latin typeface="VAG Rounded Next SemiBold" panose="020F05020202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45A4F138-56D8-3146-B8F9-A5580A829B39}"/>
              </a:ext>
            </a:extLst>
          </p:cNvPr>
          <p:cNvSpPr>
            <a:spLocks noGrp="1"/>
          </p:cNvSpPr>
          <p:nvPr>
            <p:ph type="sldNum" sz="quarter" idx="4"/>
          </p:nvPr>
        </p:nvSpPr>
        <p:spPr>
          <a:xfrm>
            <a:off x="11698941" y="6338840"/>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a:p>
        </p:txBody>
      </p:sp>
    </p:spTree>
    <p:extLst>
      <p:ext uri="{BB962C8B-B14F-4D97-AF65-F5344CB8AC3E}">
        <p14:creationId xmlns:p14="http://schemas.microsoft.com/office/powerpoint/2010/main" val="1005848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F1443A62-8F34-1E47-B6FE-F056C490D363}"/>
              </a:ext>
            </a:extLst>
          </p:cNvPr>
          <p:cNvSpPr>
            <a:spLocks noGrp="1"/>
          </p:cNvSpPr>
          <p:nvPr>
            <p:ph type="sldNum" sz="quarter" idx="4"/>
          </p:nvPr>
        </p:nvSpPr>
        <p:spPr>
          <a:xfrm>
            <a:off x="11698941" y="6338840"/>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a:p>
        </p:txBody>
      </p:sp>
      <p:sp>
        <p:nvSpPr>
          <p:cNvPr id="3" name="Title Placeholder 1">
            <a:extLst>
              <a:ext uri="{FF2B5EF4-FFF2-40B4-BE49-F238E27FC236}">
                <a16:creationId xmlns:a16="http://schemas.microsoft.com/office/drawing/2014/main" id="{4AA99676-2E74-9AAC-4BC4-BAB3763E54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err="1"/>
              <a:t>Vag</a:t>
            </a:r>
            <a:r>
              <a:rPr lang="en-US"/>
              <a:t> Rounded Next Bold (headlines)</a:t>
            </a:r>
          </a:p>
        </p:txBody>
      </p:sp>
      <p:sp>
        <p:nvSpPr>
          <p:cNvPr id="4" name="Text Placeholder 2">
            <a:extLst>
              <a:ext uri="{FF2B5EF4-FFF2-40B4-BE49-F238E27FC236}">
                <a16:creationId xmlns:a16="http://schemas.microsoft.com/office/drawing/2014/main" id="{A637BCD6-6921-566C-EF08-CB41AC588E28}"/>
              </a:ext>
            </a:extLst>
          </p:cNvPr>
          <p:cNvSpPr>
            <a:spLocks noGrp="1"/>
          </p:cNvSpPr>
          <p:nvPr>
            <p:ph idx="1"/>
          </p:nvPr>
        </p:nvSpPr>
        <p:spPr>
          <a:xfrm>
            <a:off x="838200" y="1825625"/>
            <a:ext cx="10515600" cy="4107815"/>
          </a:xfrm>
          <a:prstGeom prst="rect">
            <a:avLst/>
          </a:prstGeom>
        </p:spPr>
        <p:txBody>
          <a:bodyPr vert="horz" lIns="91440" tIns="45720" rIns="91440" bIns="45720" rtlCol="0">
            <a:normAutofit/>
          </a:bodyPr>
          <a:lstStyle/>
          <a:p>
            <a:pPr lvl="0"/>
            <a:r>
              <a:rPr lang="en-US" err="1"/>
              <a:t>Vag</a:t>
            </a:r>
            <a:r>
              <a:rPr lang="en-US"/>
              <a:t> Rounded Next Regular Body for sub-heads and 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373314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D5ACDC5-7D88-4043-A5E3-34CEDBAF337A}" type="slidenum">
              <a:rPr lang="en-US" smtClean="0"/>
              <a:t>‹#›</a:t>
            </a:fld>
            <a:endParaRPr lang="en-US"/>
          </a:p>
        </p:txBody>
      </p:sp>
      <p:sp>
        <p:nvSpPr>
          <p:cNvPr id="3" name="Title 1">
            <a:extLst>
              <a:ext uri="{FF2B5EF4-FFF2-40B4-BE49-F238E27FC236}">
                <a16:creationId xmlns:a16="http://schemas.microsoft.com/office/drawing/2014/main" id="{1041DF79-F082-052F-2636-212847A06A81}"/>
              </a:ext>
            </a:extLst>
          </p:cNvPr>
          <p:cNvSpPr txBox="1">
            <a:spLocks/>
          </p:cNvSpPr>
          <p:nvPr userDrawn="1"/>
        </p:nvSpPr>
        <p:spPr>
          <a:xfrm>
            <a:off x="383420" y="2112681"/>
            <a:ext cx="5301916" cy="178944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1" i="0" kern="1200" baseline="0">
                <a:solidFill>
                  <a:srgbClr val="005CB9"/>
                </a:solidFill>
                <a:latin typeface="VAG Rounded Next" panose="020F0502020203020204" pitchFamily="34" charset="0"/>
                <a:ea typeface="+mj-ea"/>
                <a:cs typeface="+mj-cs"/>
              </a:defRPr>
            </a:lvl1pPr>
          </a:lstStyle>
          <a:p>
            <a:r>
              <a:rPr lang="en-US"/>
              <a:t>Use For Title Slide</a:t>
            </a:r>
          </a:p>
        </p:txBody>
      </p:sp>
    </p:spTree>
    <p:extLst>
      <p:ext uri="{BB962C8B-B14F-4D97-AF65-F5344CB8AC3E}">
        <p14:creationId xmlns:p14="http://schemas.microsoft.com/office/powerpoint/2010/main" val="34092971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69232" y="1122363"/>
            <a:ext cx="6316579" cy="2387600"/>
          </a:xfrm>
        </p:spPr>
        <p:txBody>
          <a:bodyPr anchor="ctr"/>
          <a:lstStyle>
            <a:lvl1pPr algn="ctr">
              <a:defRPr sz="6000" baseline="0">
                <a:solidFill>
                  <a:schemeClr val="tx1"/>
                </a:solidFill>
              </a:defRPr>
            </a:lvl1pPr>
          </a:lstStyle>
          <a:p>
            <a:r>
              <a:rPr lang="en-US"/>
              <a:t>Use for Title Slide</a:t>
            </a:r>
          </a:p>
        </p:txBody>
      </p:sp>
      <p:sp>
        <p:nvSpPr>
          <p:cNvPr id="3" name="Subtitle 2"/>
          <p:cNvSpPr>
            <a:spLocks noGrp="1"/>
          </p:cNvSpPr>
          <p:nvPr>
            <p:ph type="subTitle" idx="1"/>
          </p:nvPr>
        </p:nvSpPr>
        <p:spPr>
          <a:xfrm>
            <a:off x="469232" y="3602038"/>
            <a:ext cx="6316579" cy="1655762"/>
          </a:xfrm>
        </p:spPr>
        <p:txBody>
          <a:bodyPr/>
          <a:lstStyle>
            <a:lvl1pPr marL="0" indent="0" algn="ctr">
              <a:buNone/>
              <a:defRPr sz="2400" b="1" i="0">
                <a:solidFill>
                  <a:schemeClr val="tx1"/>
                </a:solidFill>
                <a:latin typeface="VAG Rounded Next SemiBold" panose="020F05020202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Footer Placeholder 4">
            <a:extLst>
              <a:ext uri="{FF2B5EF4-FFF2-40B4-BE49-F238E27FC236}">
                <a16:creationId xmlns:a16="http://schemas.microsoft.com/office/drawing/2014/main" id="{0C03066D-9100-F249-8EFB-937BE9FB962D}"/>
              </a:ext>
            </a:extLst>
          </p:cNvPr>
          <p:cNvSpPr>
            <a:spLocks noGrp="1"/>
          </p:cNvSpPr>
          <p:nvPr>
            <p:ph type="ftr" sz="quarter" idx="3"/>
          </p:nvPr>
        </p:nvSpPr>
        <p:spPr>
          <a:xfrm>
            <a:off x="1576137" y="6334919"/>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US"/>
          </a:p>
        </p:txBody>
      </p:sp>
      <p:sp>
        <p:nvSpPr>
          <p:cNvPr id="7" name="Slide Number Placeholder 5">
            <a:extLst>
              <a:ext uri="{FF2B5EF4-FFF2-40B4-BE49-F238E27FC236}">
                <a16:creationId xmlns:a16="http://schemas.microsoft.com/office/drawing/2014/main" id="{F8A58C31-A85F-D34E-BE6D-E9832B5241FD}"/>
              </a:ext>
            </a:extLst>
          </p:cNvPr>
          <p:cNvSpPr>
            <a:spLocks noGrp="1"/>
          </p:cNvSpPr>
          <p:nvPr>
            <p:ph type="sldNum" sz="quarter" idx="4"/>
          </p:nvPr>
        </p:nvSpPr>
        <p:spPr>
          <a:xfrm>
            <a:off x="11698941" y="6452805"/>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a:p>
        </p:txBody>
      </p:sp>
    </p:spTree>
    <p:extLst>
      <p:ext uri="{BB962C8B-B14F-4D97-AF65-F5344CB8AC3E}">
        <p14:creationId xmlns:p14="http://schemas.microsoft.com/office/powerpoint/2010/main" val="35711778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1158" y="406400"/>
            <a:ext cx="6452937" cy="1173922"/>
          </a:xfrm>
        </p:spPr>
        <p:txBody>
          <a:bodyPr anchor="ctr"/>
          <a:lstStyle>
            <a:lvl1pPr algn="ctr">
              <a:defRPr sz="6000" baseline="0">
                <a:solidFill>
                  <a:schemeClr val="tx1"/>
                </a:solidFill>
              </a:defRPr>
            </a:lvl1pPr>
          </a:lstStyle>
          <a:p>
            <a:r>
              <a:rPr lang="en-US"/>
              <a:t>Use for Title Slide</a:t>
            </a:r>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a:p>
        </p:txBody>
      </p:sp>
      <p:sp>
        <p:nvSpPr>
          <p:cNvPr id="7" name="Text Placeholder 2">
            <a:extLst>
              <a:ext uri="{FF2B5EF4-FFF2-40B4-BE49-F238E27FC236}">
                <a16:creationId xmlns:a16="http://schemas.microsoft.com/office/drawing/2014/main" id="{1C5E7516-C4D9-BD4F-8B51-54D500F0D81F}"/>
              </a:ext>
            </a:extLst>
          </p:cNvPr>
          <p:cNvSpPr>
            <a:spLocks noGrp="1"/>
          </p:cNvSpPr>
          <p:nvPr>
            <p:ph idx="1"/>
          </p:nvPr>
        </p:nvSpPr>
        <p:spPr>
          <a:xfrm>
            <a:off x="441157" y="1825625"/>
            <a:ext cx="6452937" cy="4351338"/>
          </a:xfrm>
          <a:prstGeom prst="rect">
            <a:avLst/>
          </a:prstGeom>
          <a:noFill/>
        </p:spPr>
        <p:txBody>
          <a:bodyPr vert="horz" lIns="91440" tIns="45720" rIns="91440" bIns="45720" rtlCol="0">
            <a:normAutofit/>
          </a:bodyPr>
          <a:lstStyle>
            <a:lvl1pPr>
              <a:defRPr b="0" i="0">
                <a:solidFill>
                  <a:schemeClr val="tx1"/>
                </a:solidFill>
                <a:latin typeface="VAG Rounded Next" panose="020F0502020203020204" pitchFamily="34" charset="0"/>
              </a:defRPr>
            </a:lvl1pPr>
            <a:lvl2pPr>
              <a:defRPr b="0" i="0">
                <a:solidFill>
                  <a:schemeClr val="tx1"/>
                </a:solidFill>
                <a:latin typeface="VAG Rounded Next" panose="020F0502020203020204" pitchFamily="34" charset="0"/>
              </a:defRPr>
            </a:lvl2pPr>
            <a:lvl3pPr>
              <a:defRPr b="0" i="0">
                <a:solidFill>
                  <a:schemeClr val="tx1"/>
                </a:solidFill>
                <a:latin typeface="VAG Rounded Next" panose="020F0502020203020204" pitchFamily="34" charset="0"/>
              </a:defRPr>
            </a:lvl3pPr>
            <a:lvl4pPr>
              <a:defRPr b="0" i="0">
                <a:solidFill>
                  <a:schemeClr val="tx1"/>
                </a:solidFill>
                <a:latin typeface="VAG Rounded Next" panose="020F0502020203020204" pitchFamily="34" charset="0"/>
              </a:defRPr>
            </a:lvl4pPr>
            <a:lvl5pPr>
              <a:defRPr b="0" i="0">
                <a:solidFill>
                  <a:schemeClr val="tx1"/>
                </a:solidFill>
                <a:latin typeface="VAG Rounded Next" panose="020F0502020203020204" pitchFamily="34" charset="0"/>
              </a:defRPr>
            </a:lvl5pPr>
          </a:lstStyle>
          <a:p>
            <a:pPr lvl="0"/>
            <a:r>
              <a:rPr lang="en-US" err="1"/>
              <a:t>Vag</a:t>
            </a:r>
            <a:r>
              <a:rPr lang="en-US"/>
              <a:t> Rounded Next Regular for sub-heads and body copy</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E80FE03D-273A-D940-9238-AFB89566E52F}"/>
              </a:ext>
            </a:extLst>
          </p:cNvPr>
          <p:cNvSpPr>
            <a:spLocks noGrp="1"/>
          </p:cNvSpPr>
          <p:nvPr>
            <p:ph type="sldNum" sz="quarter" idx="4"/>
          </p:nvPr>
        </p:nvSpPr>
        <p:spPr>
          <a:xfrm>
            <a:off x="11698941" y="6452805"/>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a:p>
        </p:txBody>
      </p:sp>
    </p:spTree>
    <p:extLst>
      <p:ext uri="{BB962C8B-B14F-4D97-AF65-F5344CB8AC3E}">
        <p14:creationId xmlns:p14="http://schemas.microsoft.com/office/powerpoint/2010/main" val="42588311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50495" y="1122363"/>
            <a:ext cx="5329989" cy="2387600"/>
          </a:xfrm>
        </p:spPr>
        <p:txBody>
          <a:bodyPr anchor="b"/>
          <a:lstStyle>
            <a:lvl1pPr algn="ctr">
              <a:defRPr sz="6000" baseline="0">
                <a:solidFill>
                  <a:schemeClr val="tx1"/>
                </a:solidFill>
              </a:defRPr>
            </a:lvl1pPr>
          </a:lstStyle>
          <a:p>
            <a:r>
              <a:rPr lang="en-US"/>
              <a:t>Use For Title Slide</a:t>
            </a:r>
          </a:p>
        </p:txBody>
      </p:sp>
      <p:sp>
        <p:nvSpPr>
          <p:cNvPr id="7" name="Footer Placeholder 4">
            <a:extLst>
              <a:ext uri="{FF2B5EF4-FFF2-40B4-BE49-F238E27FC236}">
                <a16:creationId xmlns:a16="http://schemas.microsoft.com/office/drawing/2014/main" id="{C8055FB8-9710-414A-9F4B-A0F377FB3899}"/>
              </a:ext>
            </a:extLst>
          </p:cNvPr>
          <p:cNvSpPr>
            <a:spLocks noGrp="1"/>
          </p:cNvSpPr>
          <p:nvPr>
            <p:ph type="ftr" sz="quarter" idx="3"/>
          </p:nvPr>
        </p:nvSpPr>
        <p:spPr>
          <a:xfrm>
            <a:off x="1576137" y="6334919"/>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US"/>
          </a:p>
        </p:txBody>
      </p:sp>
      <p:sp>
        <p:nvSpPr>
          <p:cNvPr id="8" name="Slide Number Placeholder 5">
            <a:extLst>
              <a:ext uri="{FF2B5EF4-FFF2-40B4-BE49-F238E27FC236}">
                <a16:creationId xmlns:a16="http://schemas.microsoft.com/office/drawing/2014/main" id="{A9D20B61-A5BD-9D42-A633-C9560CD675E5}"/>
              </a:ext>
            </a:extLst>
          </p:cNvPr>
          <p:cNvSpPr>
            <a:spLocks noGrp="1"/>
          </p:cNvSpPr>
          <p:nvPr>
            <p:ph type="sldNum" sz="quarter" idx="4"/>
          </p:nvPr>
        </p:nvSpPr>
        <p:spPr>
          <a:xfrm>
            <a:off x="11698941" y="6452805"/>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a:p>
        </p:txBody>
      </p:sp>
    </p:spTree>
    <p:extLst>
      <p:ext uri="{BB962C8B-B14F-4D97-AF65-F5344CB8AC3E}">
        <p14:creationId xmlns:p14="http://schemas.microsoft.com/office/powerpoint/2010/main" val="1349811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4" name="Content Placeholder 5">
            <a:extLst>
              <a:ext uri="{FF2B5EF4-FFF2-40B4-BE49-F238E27FC236}">
                <a16:creationId xmlns:a16="http://schemas.microsoft.com/office/drawing/2014/main" id="{452461F4-01A7-7948-B507-8DA43A573D2C}"/>
              </a:ext>
            </a:extLst>
          </p:cNvPr>
          <p:cNvSpPr>
            <a:spLocks noGrp="1"/>
          </p:cNvSpPr>
          <p:nvPr>
            <p:ph sz="quarter" idx="4"/>
          </p:nvPr>
        </p:nvSpPr>
        <p:spPr>
          <a:xfrm>
            <a:off x="6038850" y="2505075"/>
            <a:ext cx="5183188" cy="3684588"/>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sp>
        <p:nvSpPr>
          <p:cNvPr id="8" name="Footer Placeholder 7"/>
          <p:cNvSpPr>
            <a:spLocks noGrp="1"/>
          </p:cNvSpPr>
          <p:nvPr>
            <p:ph type="ftr" sz="quarter" idx="11"/>
          </p:nvPr>
        </p:nvSpPr>
        <p:spPr/>
        <p:txBody>
          <a:bodyPr/>
          <a:lstStyle/>
          <a:p>
            <a:endParaRPr lang="en-US"/>
          </a:p>
        </p:txBody>
      </p:sp>
      <p:sp>
        <p:nvSpPr>
          <p:cNvPr id="10" name="Title 1">
            <a:extLst>
              <a:ext uri="{FF2B5EF4-FFF2-40B4-BE49-F238E27FC236}">
                <a16:creationId xmlns:a16="http://schemas.microsoft.com/office/drawing/2014/main" id="{C6DDD88F-DC5B-DC42-86F9-3FD2623D45A0}"/>
              </a:ext>
            </a:extLst>
          </p:cNvPr>
          <p:cNvSpPr>
            <a:spLocks noGrp="1"/>
          </p:cNvSpPr>
          <p:nvPr>
            <p:ph type="title"/>
          </p:nvPr>
        </p:nvSpPr>
        <p:spPr>
          <a:xfrm>
            <a:off x="706438" y="365125"/>
            <a:ext cx="10515600" cy="1325563"/>
          </a:xfrm>
        </p:spPr>
        <p:txBody>
          <a:bodyPr/>
          <a:lstStyle>
            <a:lvl1pPr>
              <a:defRPr>
                <a:solidFill>
                  <a:schemeClr val="tx1"/>
                </a:solidFill>
              </a:defRPr>
            </a:lvl1pPr>
          </a:lstStyle>
          <a:p>
            <a:r>
              <a:rPr lang="en-US"/>
              <a:t>Click to edit Master title style</a:t>
            </a:r>
          </a:p>
        </p:txBody>
      </p:sp>
      <p:sp>
        <p:nvSpPr>
          <p:cNvPr id="11" name="Text Placeholder 2">
            <a:extLst>
              <a:ext uri="{FF2B5EF4-FFF2-40B4-BE49-F238E27FC236}">
                <a16:creationId xmlns:a16="http://schemas.microsoft.com/office/drawing/2014/main" id="{D1D7662C-1F7A-A44A-B3FE-E110851E17DC}"/>
              </a:ext>
            </a:extLst>
          </p:cNvPr>
          <p:cNvSpPr>
            <a:spLocks noGrp="1"/>
          </p:cNvSpPr>
          <p:nvPr>
            <p:ph type="body" idx="1"/>
          </p:nvPr>
        </p:nvSpPr>
        <p:spPr>
          <a:xfrm>
            <a:off x="706438" y="1681163"/>
            <a:ext cx="5157787" cy="823912"/>
          </a:xfrm>
        </p:spPr>
        <p:txBody>
          <a:bodyPr anchor="b">
            <a:normAutofit/>
          </a:bodyPr>
          <a:lstStyle>
            <a:lvl1pPr marL="0" indent="0">
              <a:buNone/>
              <a:defRPr sz="2800" b="1" i="0" spc="70" baseline="0">
                <a:latin typeface="VAG Rounded Next SemiBold" panose="020F05020202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a:extLst>
              <a:ext uri="{FF2B5EF4-FFF2-40B4-BE49-F238E27FC236}">
                <a16:creationId xmlns:a16="http://schemas.microsoft.com/office/drawing/2014/main" id="{AD423849-6D95-0445-81B8-FD11A3F4FAB5}"/>
              </a:ext>
            </a:extLst>
          </p:cNvPr>
          <p:cNvSpPr>
            <a:spLocks noGrp="1"/>
          </p:cNvSpPr>
          <p:nvPr>
            <p:ph sz="half" idx="2"/>
          </p:nvPr>
        </p:nvSpPr>
        <p:spPr>
          <a:xfrm>
            <a:off x="706438" y="2505075"/>
            <a:ext cx="5157787" cy="3684588"/>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4">
            <a:extLst>
              <a:ext uri="{FF2B5EF4-FFF2-40B4-BE49-F238E27FC236}">
                <a16:creationId xmlns:a16="http://schemas.microsoft.com/office/drawing/2014/main" id="{A17ED143-8809-C140-B364-74F450A4B710}"/>
              </a:ext>
            </a:extLst>
          </p:cNvPr>
          <p:cNvSpPr>
            <a:spLocks noGrp="1"/>
          </p:cNvSpPr>
          <p:nvPr>
            <p:ph type="body" sz="quarter" idx="3"/>
          </p:nvPr>
        </p:nvSpPr>
        <p:spPr>
          <a:xfrm>
            <a:off x="6038850" y="1681163"/>
            <a:ext cx="5183188" cy="823912"/>
          </a:xfrm>
        </p:spPr>
        <p:txBody>
          <a:bodyPr anchor="b">
            <a:normAutofit/>
          </a:bodyPr>
          <a:lstStyle>
            <a:lvl1pPr marL="0" indent="0">
              <a:buNone/>
              <a:defRPr lang="en-US" sz="2800" b="1" i="0" kern="1200" spc="70" baseline="0" dirty="0">
                <a:solidFill>
                  <a:schemeClr val="tx1"/>
                </a:solidFill>
                <a:latin typeface="VAG Rounded Next SemiBold" panose="020F050202020302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 styles</a:t>
            </a:r>
          </a:p>
        </p:txBody>
      </p:sp>
      <p:sp>
        <p:nvSpPr>
          <p:cNvPr id="2" name="Slide Number Placeholder 5">
            <a:extLst>
              <a:ext uri="{FF2B5EF4-FFF2-40B4-BE49-F238E27FC236}">
                <a16:creationId xmlns:a16="http://schemas.microsoft.com/office/drawing/2014/main" id="{36E27D65-013B-40AB-51BC-447E332A244E}"/>
              </a:ext>
            </a:extLst>
          </p:cNvPr>
          <p:cNvSpPr>
            <a:spLocks noGrp="1"/>
          </p:cNvSpPr>
          <p:nvPr>
            <p:ph type="sldNum" sz="quarter" idx="12"/>
          </p:nvPr>
        </p:nvSpPr>
        <p:spPr>
          <a:xfrm>
            <a:off x="10606032" y="6306957"/>
            <a:ext cx="493059" cy="371836"/>
          </a:xfrm>
        </p:spPr>
        <p:txBody>
          <a:bodyPr/>
          <a:lstStyle>
            <a:lvl1pPr>
              <a:defRPr>
                <a:solidFill>
                  <a:schemeClr val="tx1"/>
                </a:solidFill>
              </a:defRPr>
            </a:lvl1pPr>
          </a:lstStyle>
          <a:p>
            <a:fld id="{5D5ACDC5-7D88-4043-A5E3-34CEDBAF337A}" type="slidenum">
              <a:rPr lang="en-US" smtClean="0"/>
              <a:pPr/>
              <a:t>‹#›</a:t>
            </a:fld>
            <a:endParaRPr lang="en-US"/>
          </a:p>
        </p:txBody>
      </p:sp>
    </p:spTree>
    <p:extLst>
      <p:ext uri="{BB962C8B-B14F-4D97-AF65-F5344CB8AC3E}">
        <p14:creationId xmlns:p14="http://schemas.microsoft.com/office/powerpoint/2010/main" val="8722923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69232" y="1122363"/>
            <a:ext cx="6316579" cy="2387600"/>
          </a:xfrm>
        </p:spPr>
        <p:txBody>
          <a:bodyPr anchor="ctr"/>
          <a:lstStyle>
            <a:lvl1pPr algn="ctr">
              <a:defRPr sz="6000" baseline="0">
                <a:solidFill>
                  <a:schemeClr val="bg1"/>
                </a:solidFill>
              </a:defRPr>
            </a:lvl1pPr>
          </a:lstStyle>
          <a:p>
            <a:r>
              <a:rPr lang="en-US"/>
              <a:t>Use for Title Slide</a:t>
            </a:r>
          </a:p>
        </p:txBody>
      </p:sp>
      <p:sp>
        <p:nvSpPr>
          <p:cNvPr id="3" name="Subtitle 2"/>
          <p:cNvSpPr>
            <a:spLocks noGrp="1"/>
          </p:cNvSpPr>
          <p:nvPr>
            <p:ph type="subTitle" idx="1"/>
          </p:nvPr>
        </p:nvSpPr>
        <p:spPr>
          <a:xfrm>
            <a:off x="469232" y="3602038"/>
            <a:ext cx="6316579" cy="1655762"/>
          </a:xfrm>
        </p:spPr>
        <p:txBody>
          <a:bodyPr/>
          <a:lstStyle>
            <a:lvl1pPr marL="0" indent="0" algn="ctr">
              <a:buNone/>
              <a:defRPr sz="2400" b="1" i="0">
                <a:solidFill>
                  <a:schemeClr val="bg1"/>
                </a:solidFill>
                <a:latin typeface="VAG Rounded Next SemiBold" panose="020F05020202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Footer Placeholder 4">
            <a:extLst>
              <a:ext uri="{FF2B5EF4-FFF2-40B4-BE49-F238E27FC236}">
                <a16:creationId xmlns:a16="http://schemas.microsoft.com/office/drawing/2014/main" id="{0C03066D-9100-F249-8EFB-937BE9FB962D}"/>
              </a:ext>
            </a:extLst>
          </p:cNvPr>
          <p:cNvSpPr>
            <a:spLocks noGrp="1"/>
          </p:cNvSpPr>
          <p:nvPr>
            <p:ph type="ftr" sz="quarter" idx="3"/>
          </p:nvPr>
        </p:nvSpPr>
        <p:spPr>
          <a:xfrm>
            <a:off x="1576137" y="6334919"/>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Tree>
    <p:extLst>
      <p:ext uri="{BB962C8B-B14F-4D97-AF65-F5344CB8AC3E}">
        <p14:creationId xmlns:p14="http://schemas.microsoft.com/office/powerpoint/2010/main" val="25448338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1158" y="406400"/>
            <a:ext cx="6452937" cy="1173922"/>
          </a:xfrm>
        </p:spPr>
        <p:txBody>
          <a:bodyPr anchor="ctr"/>
          <a:lstStyle>
            <a:lvl1pPr algn="ctr">
              <a:defRPr sz="6000" baseline="0">
                <a:solidFill>
                  <a:schemeClr val="bg1"/>
                </a:solidFill>
              </a:defRPr>
            </a:lvl1pPr>
          </a:lstStyle>
          <a:p>
            <a:r>
              <a:rPr lang="en-US"/>
              <a:t>Use for Title Slide</a:t>
            </a:r>
          </a:p>
        </p:txBody>
      </p:sp>
      <p:sp>
        <p:nvSpPr>
          <p:cNvPr id="5" name="Footer Placeholder 4"/>
          <p:cNvSpPr>
            <a:spLocks noGrp="1"/>
          </p:cNvSpPr>
          <p:nvPr>
            <p:ph type="ftr" sz="quarter" idx="11"/>
          </p:nvPr>
        </p:nvSpPr>
        <p:spPr/>
        <p:txBody>
          <a:bodyPr/>
          <a:lstStyle/>
          <a:p>
            <a:endParaRPr lang="en-US"/>
          </a:p>
        </p:txBody>
      </p:sp>
      <p:sp>
        <p:nvSpPr>
          <p:cNvPr id="6" name="Text Placeholder 2">
            <a:extLst>
              <a:ext uri="{FF2B5EF4-FFF2-40B4-BE49-F238E27FC236}">
                <a16:creationId xmlns:a16="http://schemas.microsoft.com/office/drawing/2014/main" id="{3B54BA18-D122-3040-9A70-3BCC1A6B82F8}"/>
              </a:ext>
            </a:extLst>
          </p:cNvPr>
          <p:cNvSpPr>
            <a:spLocks noGrp="1"/>
          </p:cNvSpPr>
          <p:nvPr>
            <p:ph idx="1"/>
          </p:nvPr>
        </p:nvSpPr>
        <p:spPr>
          <a:xfrm>
            <a:off x="441157" y="1825625"/>
            <a:ext cx="6452937" cy="4351338"/>
          </a:xfrm>
          <a:prstGeom prst="rect">
            <a:avLst/>
          </a:prstGeom>
          <a:noFill/>
        </p:spPr>
        <p:txBody>
          <a:bodyPr vert="horz" lIns="91440" tIns="45720" rIns="91440" bIns="45720" rtlCol="0">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err="1"/>
              <a:t>Vag</a:t>
            </a:r>
            <a:r>
              <a:rPr lang="en-US"/>
              <a:t> Rounded Next Regular for sub-heads and 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65273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50495" y="1122363"/>
            <a:ext cx="5329989" cy="2387600"/>
          </a:xfrm>
        </p:spPr>
        <p:txBody>
          <a:bodyPr anchor="b"/>
          <a:lstStyle>
            <a:lvl1pPr algn="ctr">
              <a:defRPr sz="6000" baseline="0">
                <a:solidFill>
                  <a:schemeClr val="bg1"/>
                </a:solidFill>
              </a:defRPr>
            </a:lvl1pPr>
          </a:lstStyle>
          <a:p>
            <a:r>
              <a:rPr lang="en-US"/>
              <a:t>Use For Title Slide</a:t>
            </a:r>
          </a:p>
        </p:txBody>
      </p:sp>
      <p:sp>
        <p:nvSpPr>
          <p:cNvPr id="7" name="Footer Placeholder 4">
            <a:extLst>
              <a:ext uri="{FF2B5EF4-FFF2-40B4-BE49-F238E27FC236}">
                <a16:creationId xmlns:a16="http://schemas.microsoft.com/office/drawing/2014/main" id="{C8055FB8-9710-414A-9F4B-A0F377FB3899}"/>
              </a:ext>
            </a:extLst>
          </p:cNvPr>
          <p:cNvSpPr>
            <a:spLocks noGrp="1"/>
          </p:cNvSpPr>
          <p:nvPr>
            <p:ph type="ftr" sz="quarter" idx="3"/>
          </p:nvPr>
        </p:nvSpPr>
        <p:spPr>
          <a:xfrm>
            <a:off x="1576137" y="6334919"/>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Tree>
    <p:extLst>
      <p:ext uri="{BB962C8B-B14F-4D97-AF65-F5344CB8AC3E}">
        <p14:creationId xmlns:p14="http://schemas.microsoft.com/office/powerpoint/2010/main" val="1131433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69232" y="1122363"/>
            <a:ext cx="6316579" cy="2387600"/>
          </a:xfrm>
        </p:spPr>
        <p:txBody>
          <a:bodyPr anchor="ctr"/>
          <a:lstStyle>
            <a:lvl1pPr algn="ctr">
              <a:defRPr sz="6000" baseline="0">
                <a:solidFill>
                  <a:schemeClr val="bg1"/>
                </a:solidFill>
              </a:defRPr>
            </a:lvl1pPr>
          </a:lstStyle>
          <a:p>
            <a:r>
              <a:rPr lang="en-US"/>
              <a:t>Use for Title Slide</a:t>
            </a:r>
          </a:p>
        </p:txBody>
      </p:sp>
      <p:sp>
        <p:nvSpPr>
          <p:cNvPr id="3" name="Subtitle 2"/>
          <p:cNvSpPr>
            <a:spLocks noGrp="1"/>
          </p:cNvSpPr>
          <p:nvPr>
            <p:ph type="subTitle" idx="1"/>
          </p:nvPr>
        </p:nvSpPr>
        <p:spPr>
          <a:xfrm>
            <a:off x="469232" y="3602038"/>
            <a:ext cx="6316579" cy="1655762"/>
          </a:xfrm>
        </p:spPr>
        <p:txBody>
          <a:bodyPr/>
          <a:lstStyle>
            <a:lvl1pPr marL="0" indent="0" algn="ctr">
              <a:buNone/>
              <a:defRPr sz="2400" b="1" i="0">
                <a:solidFill>
                  <a:schemeClr val="bg1"/>
                </a:solidFill>
                <a:latin typeface="VAG Rounded Next SemiBold" panose="020F05020202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Footer Placeholder 4">
            <a:extLst>
              <a:ext uri="{FF2B5EF4-FFF2-40B4-BE49-F238E27FC236}">
                <a16:creationId xmlns:a16="http://schemas.microsoft.com/office/drawing/2014/main" id="{0C03066D-9100-F249-8EFB-937BE9FB962D}"/>
              </a:ext>
            </a:extLst>
          </p:cNvPr>
          <p:cNvSpPr>
            <a:spLocks noGrp="1"/>
          </p:cNvSpPr>
          <p:nvPr>
            <p:ph type="ftr" sz="quarter" idx="3"/>
          </p:nvPr>
        </p:nvSpPr>
        <p:spPr>
          <a:xfrm>
            <a:off x="1576137" y="6334919"/>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Tree>
    <p:extLst>
      <p:ext uri="{BB962C8B-B14F-4D97-AF65-F5344CB8AC3E}">
        <p14:creationId xmlns:p14="http://schemas.microsoft.com/office/powerpoint/2010/main" val="37228716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1158" y="406400"/>
            <a:ext cx="6452937" cy="1173922"/>
          </a:xfrm>
        </p:spPr>
        <p:txBody>
          <a:bodyPr anchor="ctr"/>
          <a:lstStyle>
            <a:lvl1pPr algn="ctr">
              <a:defRPr sz="6000" baseline="0">
                <a:solidFill>
                  <a:schemeClr val="bg1"/>
                </a:solidFill>
              </a:defRPr>
            </a:lvl1pPr>
          </a:lstStyle>
          <a:p>
            <a:r>
              <a:rPr lang="en-US"/>
              <a:t>Use for Title Slide</a:t>
            </a:r>
          </a:p>
        </p:txBody>
      </p:sp>
      <p:sp>
        <p:nvSpPr>
          <p:cNvPr id="5" name="Footer Placeholder 4"/>
          <p:cNvSpPr>
            <a:spLocks noGrp="1"/>
          </p:cNvSpPr>
          <p:nvPr>
            <p:ph type="ftr" sz="quarter" idx="11"/>
          </p:nvPr>
        </p:nvSpPr>
        <p:spPr/>
        <p:txBody>
          <a:bodyPr/>
          <a:lstStyle/>
          <a:p>
            <a:endParaRPr lang="en-US"/>
          </a:p>
        </p:txBody>
      </p:sp>
      <p:sp>
        <p:nvSpPr>
          <p:cNvPr id="7" name="Text Placeholder 2">
            <a:extLst>
              <a:ext uri="{FF2B5EF4-FFF2-40B4-BE49-F238E27FC236}">
                <a16:creationId xmlns:a16="http://schemas.microsoft.com/office/drawing/2014/main" id="{76A228D7-EDF0-9747-980E-75219C4D5B20}"/>
              </a:ext>
            </a:extLst>
          </p:cNvPr>
          <p:cNvSpPr>
            <a:spLocks noGrp="1"/>
          </p:cNvSpPr>
          <p:nvPr>
            <p:ph idx="1"/>
          </p:nvPr>
        </p:nvSpPr>
        <p:spPr>
          <a:xfrm>
            <a:off x="441157" y="1825625"/>
            <a:ext cx="6452937" cy="4351338"/>
          </a:xfrm>
          <a:prstGeom prst="rect">
            <a:avLst/>
          </a:prstGeom>
          <a:noFill/>
        </p:spPr>
        <p:txBody>
          <a:bodyPr vert="horz" lIns="91440" tIns="45720" rIns="91440" bIns="45720" rtlCol="0">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err="1"/>
              <a:t>Vag</a:t>
            </a:r>
            <a:r>
              <a:rPr lang="en-US"/>
              <a:t> Rounded Next Regular for sub-heads and 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208659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50495" y="1122363"/>
            <a:ext cx="5329989" cy="2387600"/>
          </a:xfrm>
        </p:spPr>
        <p:txBody>
          <a:bodyPr anchor="b"/>
          <a:lstStyle>
            <a:lvl1pPr algn="ctr">
              <a:defRPr sz="6000" baseline="0">
                <a:solidFill>
                  <a:schemeClr val="bg1"/>
                </a:solidFill>
              </a:defRPr>
            </a:lvl1pPr>
          </a:lstStyle>
          <a:p>
            <a:r>
              <a:rPr lang="en-US"/>
              <a:t>Use For Title Slide</a:t>
            </a:r>
          </a:p>
        </p:txBody>
      </p:sp>
      <p:sp>
        <p:nvSpPr>
          <p:cNvPr id="7" name="Footer Placeholder 4">
            <a:extLst>
              <a:ext uri="{FF2B5EF4-FFF2-40B4-BE49-F238E27FC236}">
                <a16:creationId xmlns:a16="http://schemas.microsoft.com/office/drawing/2014/main" id="{C8055FB8-9710-414A-9F4B-A0F377FB3899}"/>
              </a:ext>
            </a:extLst>
          </p:cNvPr>
          <p:cNvSpPr>
            <a:spLocks noGrp="1"/>
          </p:cNvSpPr>
          <p:nvPr>
            <p:ph type="ftr" sz="quarter" idx="3"/>
          </p:nvPr>
        </p:nvSpPr>
        <p:spPr>
          <a:xfrm>
            <a:off x="1576137" y="6334919"/>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Tree>
    <p:extLst>
      <p:ext uri="{BB962C8B-B14F-4D97-AF65-F5344CB8AC3E}">
        <p14:creationId xmlns:p14="http://schemas.microsoft.com/office/powerpoint/2010/main" val="40604373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21106" y="1122363"/>
            <a:ext cx="6075948" cy="2387600"/>
          </a:xfrm>
        </p:spPr>
        <p:txBody>
          <a:bodyPr anchor="ctr"/>
          <a:lstStyle>
            <a:lvl1pPr algn="ctr">
              <a:defRPr sz="6000" baseline="0">
                <a:solidFill>
                  <a:srgbClr val="005CB9"/>
                </a:solidFill>
              </a:defRPr>
            </a:lvl1pPr>
          </a:lstStyle>
          <a:p>
            <a:r>
              <a:rPr lang="en-US"/>
              <a:t>Use for Title Slide</a:t>
            </a:r>
          </a:p>
        </p:txBody>
      </p:sp>
      <p:sp>
        <p:nvSpPr>
          <p:cNvPr id="3" name="Subtitle 2"/>
          <p:cNvSpPr>
            <a:spLocks noGrp="1"/>
          </p:cNvSpPr>
          <p:nvPr>
            <p:ph type="subTitle" idx="1"/>
          </p:nvPr>
        </p:nvSpPr>
        <p:spPr>
          <a:xfrm>
            <a:off x="421106" y="3602038"/>
            <a:ext cx="6075948" cy="1655762"/>
          </a:xfrm>
        </p:spPr>
        <p:txBody>
          <a:bodyPr/>
          <a:lstStyle>
            <a:lvl1pPr marL="0" indent="0" algn="ctr">
              <a:buNone/>
              <a:defRPr sz="2400" b="1" i="0">
                <a:solidFill>
                  <a:srgbClr val="005CB9"/>
                </a:solidFill>
                <a:latin typeface="VAG Rounded Next SemiBold" panose="020F05020202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Footer Placeholder 4">
            <a:extLst>
              <a:ext uri="{FF2B5EF4-FFF2-40B4-BE49-F238E27FC236}">
                <a16:creationId xmlns:a16="http://schemas.microsoft.com/office/drawing/2014/main" id="{3CCCE87E-859D-2089-5A83-519D1B63A8D1}"/>
              </a:ext>
            </a:extLst>
          </p:cNvPr>
          <p:cNvSpPr>
            <a:spLocks noGrp="1"/>
          </p:cNvSpPr>
          <p:nvPr>
            <p:ph type="ftr" sz="quarter" idx="3"/>
          </p:nvPr>
        </p:nvSpPr>
        <p:spPr>
          <a:xfrm>
            <a:off x="2251664" y="6286692"/>
            <a:ext cx="3907364" cy="365125"/>
          </a:xfrm>
          <a:prstGeom prst="rect">
            <a:avLst/>
          </a:prstGeom>
        </p:spPr>
        <p:txBody>
          <a:bodyPr vert="horz" lIns="91440" tIns="45720" rIns="91440" bIns="45720" rtlCol="0" anchor="ctr"/>
          <a:lstStyle>
            <a:lvl1pPr algn="ctr">
              <a:defRPr sz="1200">
                <a:solidFill>
                  <a:srgbClr val="005CB9"/>
                </a:solidFill>
              </a:defRPr>
            </a:lvl1pPr>
          </a:lstStyle>
          <a:p>
            <a:endParaRPr lang="en-US"/>
          </a:p>
        </p:txBody>
      </p:sp>
    </p:spTree>
    <p:extLst>
      <p:ext uri="{BB962C8B-B14F-4D97-AF65-F5344CB8AC3E}">
        <p14:creationId xmlns:p14="http://schemas.microsoft.com/office/powerpoint/2010/main" val="40940687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1949" y="406400"/>
            <a:ext cx="6452937" cy="1173922"/>
          </a:xfrm>
        </p:spPr>
        <p:txBody>
          <a:bodyPr anchor="ctr"/>
          <a:lstStyle>
            <a:lvl1pPr algn="ctr">
              <a:defRPr sz="6000" baseline="0">
                <a:solidFill>
                  <a:srgbClr val="005CB9"/>
                </a:solidFill>
              </a:defRPr>
            </a:lvl1pPr>
          </a:lstStyle>
          <a:p>
            <a:r>
              <a:rPr lang="en-US"/>
              <a:t>Use for Title Slide</a:t>
            </a:r>
          </a:p>
        </p:txBody>
      </p:sp>
      <p:sp>
        <p:nvSpPr>
          <p:cNvPr id="5" name="Footer Placeholder 4"/>
          <p:cNvSpPr>
            <a:spLocks noGrp="1"/>
          </p:cNvSpPr>
          <p:nvPr>
            <p:ph type="ftr" sz="quarter" idx="11"/>
          </p:nvPr>
        </p:nvSpPr>
        <p:spPr/>
        <p:txBody>
          <a:bodyPr/>
          <a:lstStyle/>
          <a:p>
            <a:endParaRPr lang="en-US"/>
          </a:p>
        </p:txBody>
      </p:sp>
      <p:sp>
        <p:nvSpPr>
          <p:cNvPr id="6" name="Text Placeholder 2">
            <a:extLst>
              <a:ext uri="{FF2B5EF4-FFF2-40B4-BE49-F238E27FC236}">
                <a16:creationId xmlns:a16="http://schemas.microsoft.com/office/drawing/2014/main" id="{1F971FFE-5F82-214F-B930-074FEDA41A11}"/>
              </a:ext>
            </a:extLst>
          </p:cNvPr>
          <p:cNvSpPr>
            <a:spLocks noGrp="1"/>
          </p:cNvSpPr>
          <p:nvPr>
            <p:ph idx="1"/>
          </p:nvPr>
        </p:nvSpPr>
        <p:spPr>
          <a:xfrm>
            <a:off x="311949" y="1825625"/>
            <a:ext cx="6007768" cy="4257584"/>
          </a:xfrm>
          <a:prstGeom prst="rect">
            <a:avLst/>
          </a:prstGeom>
        </p:spPr>
        <p:txBody>
          <a:bodyPr vert="horz" lIns="91440" tIns="45720" rIns="91440" bIns="45720" rtlCol="0">
            <a:normAutofit/>
          </a:bodyPr>
          <a:lstStyle>
            <a:lvl1pPr>
              <a:defRPr>
                <a:solidFill>
                  <a:srgbClr val="005CB9"/>
                </a:solidFill>
              </a:defRPr>
            </a:lvl1pPr>
            <a:lvl2pPr>
              <a:defRPr>
                <a:solidFill>
                  <a:srgbClr val="005CB9"/>
                </a:solidFill>
              </a:defRPr>
            </a:lvl2pPr>
            <a:lvl3pPr>
              <a:defRPr>
                <a:solidFill>
                  <a:srgbClr val="005CB9"/>
                </a:solidFill>
              </a:defRPr>
            </a:lvl3pPr>
            <a:lvl4pPr>
              <a:defRPr>
                <a:solidFill>
                  <a:srgbClr val="005CB9"/>
                </a:solidFill>
              </a:defRPr>
            </a:lvl4pPr>
            <a:lvl5pPr>
              <a:defRPr>
                <a:solidFill>
                  <a:srgbClr val="005CB9"/>
                </a:solidFill>
              </a:defRPr>
            </a:lvl5pPr>
          </a:lstStyle>
          <a:p>
            <a:pPr lvl="0"/>
            <a:r>
              <a:rPr lang="en-US" err="1"/>
              <a:t>Vag</a:t>
            </a:r>
            <a:r>
              <a:rPr lang="en-US"/>
              <a:t> Rounded Next Regular Body for sub-heads and 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36915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5012" y="1122363"/>
            <a:ext cx="5931568" cy="2387600"/>
          </a:xfrm>
        </p:spPr>
        <p:txBody>
          <a:bodyPr anchor="b"/>
          <a:lstStyle>
            <a:lvl1pPr algn="ctr">
              <a:defRPr sz="6000" baseline="0">
                <a:solidFill>
                  <a:srgbClr val="005CB9"/>
                </a:solidFill>
              </a:defRPr>
            </a:lvl1pPr>
          </a:lstStyle>
          <a:p>
            <a:r>
              <a:rPr lang="en-US"/>
              <a:t>Use For Title Slide</a:t>
            </a:r>
          </a:p>
        </p:txBody>
      </p:sp>
      <p:sp>
        <p:nvSpPr>
          <p:cNvPr id="3" name="Footer Placeholder 4">
            <a:extLst>
              <a:ext uri="{FF2B5EF4-FFF2-40B4-BE49-F238E27FC236}">
                <a16:creationId xmlns:a16="http://schemas.microsoft.com/office/drawing/2014/main" id="{54BB3F2B-252E-2FC8-F866-D60418A41A60}"/>
              </a:ext>
            </a:extLst>
          </p:cNvPr>
          <p:cNvSpPr>
            <a:spLocks noGrp="1"/>
          </p:cNvSpPr>
          <p:nvPr>
            <p:ph type="ftr" sz="quarter" idx="3"/>
          </p:nvPr>
        </p:nvSpPr>
        <p:spPr>
          <a:xfrm>
            <a:off x="2251664" y="6286692"/>
            <a:ext cx="3907364" cy="365125"/>
          </a:xfrm>
          <a:prstGeom prst="rect">
            <a:avLst/>
          </a:prstGeom>
        </p:spPr>
        <p:txBody>
          <a:bodyPr vert="horz" lIns="91440" tIns="45720" rIns="91440" bIns="45720" rtlCol="0" anchor="ctr"/>
          <a:lstStyle>
            <a:lvl1pPr algn="ctr">
              <a:defRPr sz="1200">
                <a:solidFill>
                  <a:srgbClr val="005CB9"/>
                </a:solidFill>
              </a:defRPr>
            </a:lvl1pPr>
          </a:lstStyle>
          <a:p>
            <a:endParaRPr lang="en-US"/>
          </a:p>
        </p:txBody>
      </p:sp>
    </p:spTree>
    <p:extLst>
      <p:ext uri="{BB962C8B-B14F-4D97-AF65-F5344CB8AC3E}">
        <p14:creationId xmlns:p14="http://schemas.microsoft.com/office/powerpoint/2010/main" val="12060606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21106" y="1122363"/>
            <a:ext cx="6075948" cy="2387600"/>
          </a:xfrm>
        </p:spPr>
        <p:txBody>
          <a:bodyPr anchor="ctr"/>
          <a:lstStyle>
            <a:lvl1pPr algn="ctr">
              <a:defRPr sz="6000" baseline="0">
                <a:solidFill>
                  <a:srgbClr val="005CB9"/>
                </a:solidFill>
              </a:defRPr>
            </a:lvl1pPr>
          </a:lstStyle>
          <a:p>
            <a:r>
              <a:rPr lang="en-US"/>
              <a:t>Use for Title Slide</a:t>
            </a:r>
          </a:p>
        </p:txBody>
      </p:sp>
      <p:sp>
        <p:nvSpPr>
          <p:cNvPr id="3" name="Subtitle 2"/>
          <p:cNvSpPr>
            <a:spLocks noGrp="1"/>
          </p:cNvSpPr>
          <p:nvPr>
            <p:ph type="subTitle" idx="1"/>
          </p:nvPr>
        </p:nvSpPr>
        <p:spPr>
          <a:xfrm>
            <a:off x="421106" y="3602038"/>
            <a:ext cx="6075948" cy="1655762"/>
          </a:xfrm>
        </p:spPr>
        <p:txBody>
          <a:bodyPr/>
          <a:lstStyle>
            <a:lvl1pPr marL="0" indent="0" algn="ctr">
              <a:buNone/>
              <a:defRPr sz="2400" b="1" i="0">
                <a:solidFill>
                  <a:srgbClr val="005CB9"/>
                </a:solidFill>
                <a:latin typeface="VAG Rounded Next SemiBold" panose="020F05020202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a:xfrm>
            <a:off x="1401680" y="6288042"/>
            <a:ext cx="4114800" cy="365125"/>
          </a:xfrm>
        </p:spPr>
        <p:txBody>
          <a:bodyPr/>
          <a:lstStyle>
            <a:lvl1pPr>
              <a:defRPr>
                <a:solidFill>
                  <a:srgbClr val="005CB9"/>
                </a:solidFill>
              </a:defRPr>
            </a:lvl1pPr>
          </a:lstStyle>
          <a:p>
            <a:endParaRPr lang="en-US"/>
          </a:p>
        </p:txBody>
      </p:sp>
    </p:spTree>
    <p:extLst>
      <p:ext uri="{BB962C8B-B14F-4D97-AF65-F5344CB8AC3E}">
        <p14:creationId xmlns:p14="http://schemas.microsoft.com/office/powerpoint/2010/main" val="3263175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3" name="Slide Number Placeholder 5">
            <a:extLst>
              <a:ext uri="{FF2B5EF4-FFF2-40B4-BE49-F238E27FC236}">
                <a16:creationId xmlns:a16="http://schemas.microsoft.com/office/drawing/2014/main" id="{2153B116-7B70-587C-DDBF-77C9270196DD}"/>
              </a:ext>
            </a:extLst>
          </p:cNvPr>
          <p:cNvSpPr>
            <a:spLocks noGrp="1"/>
          </p:cNvSpPr>
          <p:nvPr>
            <p:ph type="sldNum" sz="quarter" idx="12"/>
          </p:nvPr>
        </p:nvSpPr>
        <p:spPr>
          <a:xfrm>
            <a:off x="10606032" y="6306957"/>
            <a:ext cx="493059" cy="371836"/>
          </a:xfrm>
        </p:spPr>
        <p:txBody>
          <a:bodyPr/>
          <a:lstStyle>
            <a:lvl1pPr>
              <a:defRPr>
                <a:solidFill>
                  <a:schemeClr val="tx1"/>
                </a:solidFill>
              </a:defRPr>
            </a:lvl1pPr>
          </a:lstStyle>
          <a:p>
            <a:fld id="{5D5ACDC5-7D88-4043-A5E3-34CEDBAF337A}" type="slidenum">
              <a:rPr lang="en-US" smtClean="0"/>
              <a:pPr/>
              <a:t>‹#›</a:t>
            </a:fld>
            <a:endParaRPr lang="en-US"/>
          </a:p>
        </p:txBody>
      </p:sp>
    </p:spTree>
    <p:extLst>
      <p:ext uri="{BB962C8B-B14F-4D97-AF65-F5344CB8AC3E}">
        <p14:creationId xmlns:p14="http://schemas.microsoft.com/office/powerpoint/2010/main" val="20072793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1949" y="406400"/>
            <a:ext cx="6452937" cy="1173922"/>
          </a:xfrm>
        </p:spPr>
        <p:txBody>
          <a:bodyPr anchor="ctr"/>
          <a:lstStyle>
            <a:lvl1pPr algn="ctr">
              <a:defRPr sz="6000" baseline="0">
                <a:solidFill>
                  <a:srgbClr val="005CB9"/>
                </a:solidFill>
              </a:defRPr>
            </a:lvl1pPr>
          </a:lstStyle>
          <a:p>
            <a:r>
              <a:rPr lang="en-US"/>
              <a:t>Use for Title Slide</a:t>
            </a:r>
          </a:p>
        </p:txBody>
      </p:sp>
      <p:sp>
        <p:nvSpPr>
          <p:cNvPr id="5" name="Footer Placeholder 4"/>
          <p:cNvSpPr>
            <a:spLocks noGrp="1"/>
          </p:cNvSpPr>
          <p:nvPr>
            <p:ph type="ftr" sz="quarter" idx="11"/>
          </p:nvPr>
        </p:nvSpPr>
        <p:spPr/>
        <p:txBody>
          <a:bodyPr/>
          <a:lstStyle/>
          <a:p>
            <a:endParaRPr lang="en-US"/>
          </a:p>
        </p:txBody>
      </p:sp>
      <p:sp>
        <p:nvSpPr>
          <p:cNvPr id="7" name="Text Placeholder 2">
            <a:extLst>
              <a:ext uri="{FF2B5EF4-FFF2-40B4-BE49-F238E27FC236}">
                <a16:creationId xmlns:a16="http://schemas.microsoft.com/office/drawing/2014/main" id="{7B70D6AA-087E-F240-8E33-F5516D25BC8B}"/>
              </a:ext>
            </a:extLst>
          </p:cNvPr>
          <p:cNvSpPr>
            <a:spLocks noGrp="1"/>
          </p:cNvSpPr>
          <p:nvPr>
            <p:ph idx="1"/>
          </p:nvPr>
        </p:nvSpPr>
        <p:spPr>
          <a:xfrm>
            <a:off x="311949" y="1786252"/>
            <a:ext cx="6112042" cy="4257584"/>
          </a:xfrm>
          <a:prstGeom prst="rect">
            <a:avLst/>
          </a:prstGeom>
        </p:spPr>
        <p:txBody>
          <a:bodyPr vert="horz" lIns="91440" tIns="45720" rIns="91440" bIns="45720" rtlCol="0">
            <a:normAutofit/>
          </a:bodyPr>
          <a:lstStyle/>
          <a:p>
            <a:pPr lvl="0"/>
            <a:r>
              <a:rPr lang="en-US" err="1"/>
              <a:t>Vag</a:t>
            </a:r>
            <a:r>
              <a:rPr lang="en-US"/>
              <a:t> Rounded Next Regular Body for sub-heads and 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60374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5012" y="1122363"/>
            <a:ext cx="5931568" cy="2387600"/>
          </a:xfrm>
        </p:spPr>
        <p:txBody>
          <a:bodyPr anchor="b"/>
          <a:lstStyle>
            <a:lvl1pPr algn="ctr">
              <a:defRPr sz="6000" baseline="0">
                <a:solidFill>
                  <a:srgbClr val="005CB9"/>
                </a:solidFill>
              </a:defRPr>
            </a:lvl1pPr>
          </a:lstStyle>
          <a:p>
            <a:r>
              <a:rPr lang="en-US"/>
              <a:t>Use For Title Slide</a:t>
            </a:r>
          </a:p>
        </p:txBody>
      </p:sp>
      <p:sp>
        <p:nvSpPr>
          <p:cNvPr id="5" name="Footer Placeholder 4"/>
          <p:cNvSpPr>
            <a:spLocks noGrp="1"/>
          </p:cNvSpPr>
          <p:nvPr>
            <p:ph type="ftr" sz="quarter" idx="11"/>
          </p:nvPr>
        </p:nvSpPr>
        <p:spPr>
          <a:xfrm>
            <a:off x="1293396" y="6179418"/>
            <a:ext cx="4114800" cy="365125"/>
          </a:xfrm>
          <a:prstGeom prst="rect">
            <a:avLst/>
          </a:prstGeom>
        </p:spPr>
        <p:txBody>
          <a:bodyPr/>
          <a:lstStyle>
            <a:lvl1pPr>
              <a:defRPr>
                <a:solidFill>
                  <a:srgbClr val="005CB9"/>
                </a:solidFill>
              </a:defRPr>
            </a:lvl1pPr>
          </a:lstStyle>
          <a:p>
            <a:endParaRPr lang="en-US"/>
          </a:p>
        </p:txBody>
      </p:sp>
    </p:spTree>
    <p:extLst>
      <p:ext uri="{BB962C8B-B14F-4D97-AF65-F5344CB8AC3E}">
        <p14:creationId xmlns:p14="http://schemas.microsoft.com/office/powerpoint/2010/main" val="17949027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21106" y="1122363"/>
            <a:ext cx="6075948" cy="2387600"/>
          </a:xfrm>
        </p:spPr>
        <p:txBody>
          <a:bodyPr anchor="ctr"/>
          <a:lstStyle>
            <a:lvl1pPr algn="ctr">
              <a:defRPr sz="6000" baseline="0">
                <a:solidFill>
                  <a:srgbClr val="005CB9"/>
                </a:solidFill>
              </a:defRPr>
            </a:lvl1pPr>
          </a:lstStyle>
          <a:p>
            <a:r>
              <a:rPr lang="en-US"/>
              <a:t>Use for Title Slide</a:t>
            </a:r>
          </a:p>
        </p:txBody>
      </p:sp>
      <p:sp>
        <p:nvSpPr>
          <p:cNvPr id="3" name="Subtitle 2"/>
          <p:cNvSpPr>
            <a:spLocks noGrp="1"/>
          </p:cNvSpPr>
          <p:nvPr>
            <p:ph type="subTitle" idx="1"/>
          </p:nvPr>
        </p:nvSpPr>
        <p:spPr>
          <a:xfrm>
            <a:off x="421106" y="3602038"/>
            <a:ext cx="6075948" cy="1655762"/>
          </a:xfrm>
        </p:spPr>
        <p:txBody>
          <a:bodyPr/>
          <a:lstStyle>
            <a:lvl1pPr marL="0" indent="0" algn="ctr">
              <a:buNone/>
              <a:defRPr sz="2400" b="1" i="0">
                <a:solidFill>
                  <a:srgbClr val="005CB9"/>
                </a:solidFill>
                <a:latin typeface="VAG Rounded Next SemiBold" panose="020F05020202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92406499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1949" y="406400"/>
            <a:ext cx="6452937" cy="1173922"/>
          </a:xfrm>
        </p:spPr>
        <p:txBody>
          <a:bodyPr anchor="ctr"/>
          <a:lstStyle>
            <a:lvl1pPr algn="ctr">
              <a:defRPr sz="6000" baseline="0">
                <a:solidFill>
                  <a:srgbClr val="005CB9"/>
                </a:solidFill>
              </a:defRPr>
            </a:lvl1pPr>
          </a:lstStyle>
          <a:p>
            <a:r>
              <a:rPr lang="en-US"/>
              <a:t>Use for Title Slide</a:t>
            </a:r>
          </a:p>
        </p:txBody>
      </p:sp>
      <p:sp>
        <p:nvSpPr>
          <p:cNvPr id="6" name="Text Placeholder 2">
            <a:extLst>
              <a:ext uri="{FF2B5EF4-FFF2-40B4-BE49-F238E27FC236}">
                <a16:creationId xmlns:a16="http://schemas.microsoft.com/office/drawing/2014/main" id="{11A082CC-6C39-A44F-8361-B789815BE036}"/>
              </a:ext>
            </a:extLst>
          </p:cNvPr>
          <p:cNvSpPr>
            <a:spLocks noGrp="1"/>
          </p:cNvSpPr>
          <p:nvPr>
            <p:ph idx="1"/>
          </p:nvPr>
        </p:nvSpPr>
        <p:spPr>
          <a:xfrm>
            <a:off x="311949" y="1786252"/>
            <a:ext cx="6112042" cy="4257584"/>
          </a:xfrm>
          <a:prstGeom prst="rect">
            <a:avLst/>
          </a:prstGeom>
        </p:spPr>
        <p:txBody>
          <a:bodyPr vert="horz" lIns="91440" tIns="45720" rIns="91440" bIns="45720" rtlCol="0">
            <a:normAutofit/>
          </a:bodyPr>
          <a:lstStyle/>
          <a:p>
            <a:pPr lvl="0"/>
            <a:r>
              <a:rPr lang="en-US" err="1"/>
              <a:t>Vag</a:t>
            </a:r>
            <a:r>
              <a:rPr lang="en-US"/>
              <a:t> Rounded Next Regular Body for sub-heads and 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233821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5012" y="1122363"/>
            <a:ext cx="5931568" cy="2387600"/>
          </a:xfrm>
        </p:spPr>
        <p:txBody>
          <a:bodyPr anchor="b"/>
          <a:lstStyle>
            <a:lvl1pPr algn="ctr">
              <a:defRPr sz="6000" baseline="0">
                <a:solidFill>
                  <a:srgbClr val="005CB9"/>
                </a:solidFill>
              </a:defRPr>
            </a:lvl1pPr>
          </a:lstStyle>
          <a:p>
            <a:r>
              <a:rPr lang="en-US"/>
              <a:t>Use For Title Slide</a:t>
            </a:r>
          </a:p>
        </p:txBody>
      </p:sp>
    </p:spTree>
    <p:extLst>
      <p:ext uri="{BB962C8B-B14F-4D97-AF65-F5344CB8AC3E}">
        <p14:creationId xmlns:p14="http://schemas.microsoft.com/office/powerpoint/2010/main" val="729155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End Car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4409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1480" y="457200"/>
            <a:ext cx="3932237" cy="1600200"/>
          </a:xfrm>
        </p:spPr>
        <p:txBody>
          <a:bodyPr anchor="ctr"/>
          <a:lstStyle>
            <a:lvl1pPr>
              <a:defRPr sz="3200"/>
            </a:lvl1pPr>
          </a:lstStyle>
          <a:p>
            <a:r>
              <a:rPr lang="en-US"/>
              <a:t>Click to edit Master title style</a:t>
            </a:r>
          </a:p>
        </p:txBody>
      </p:sp>
      <p:sp>
        <p:nvSpPr>
          <p:cNvPr id="3" name="Picture Placeholder 2"/>
          <p:cNvSpPr>
            <a:spLocks noGrp="1"/>
          </p:cNvSpPr>
          <p:nvPr>
            <p:ph type="pic" idx="1"/>
          </p:nvPr>
        </p:nvSpPr>
        <p:spPr>
          <a:xfrm>
            <a:off x="5044880"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701480" y="2057400"/>
            <a:ext cx="3932237" cy="3811588"/>
          </a:xfrm>
        </p:spPr>
        <p:txBody>
          <a:bodyPr/>
          <a:lstStyle>
            <a:lvl1pPr marL="0" indent="0">
              <a:buNone/>
              <a:defRPr sz="160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5" name="Slide Number Placeholder 5">
            <a:extLst>
              <a:ext uri="{FF2B5EF4-FFF2-40B4-BE49-F238E27FC236}">
                <a16:creationId xmlns:a16="http://schemas.microsoft.com/office/drawing/2014/main" id="{7E94BAE7-194D-E93F-F632-F0139E776BB5}"/>
              </a:ext>
            </a:extLst>
          </p:cNvPr>
          <p:cNvSpPr>
            <a:spLocks noGrp="1"/>
          </p:cNvSpPr>
          <p:nvPr>
            <p:ph type="sldNum" sz="quarter" idx="12"/>
          </p:nvPr>
        </p:nvSpPr>
        <p:spPr>
          <a:xfrm>
            <a:off x="10606032" y="6306957"/>
            <a:ext cx="493059" cy="371836"/>
          </a:xfrm>
        </p:spPr>
        <p:txBody>
          <a:bodyPr/>
          <a:lstStyle>
            <a:lvl1pPr>
              <a:defRPr>
                <a:solidFill>
                  <a:schemeClr val="tx1"/>
                </a:solidFill>
              </a:defRPr>
            </a:lvl1pPr>
          </a:lstStyle>
          <a:p>
            <a:fld id="{5D5ACDC5-7D88-4043-A5E3-34CEDBAF337A}" type="slidenum">
              <a:rPr lang="en-US" smtClean="0"/>
              <a:pPr/>
              <a:t>‹#›</a:t>
            </a:fld>
            <a:endParaRPr lang="en-US"/>
          </a:p>
        </p:txBody>
      </p:sp>
    </p:spTree>
    <p:extLst>
      <p:ext uri="{BB962C8B-B14F-4D97-AF65-F5344CB8AC3E}">
        <p14:creationId xmlns:p14="http://schemas.microsoft.com/office/powerpoint/2010/main" val="3869849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ctr"/>
          <a:lstStyle>
            <a:lvl1pPr algn="ctr">
              <a:defRPr sz="6000" baseline="0">
                <a:solidFill>
                  <a:srgbClr val="005CB9"/>
                </a:solidFill>
              </a:defRPr>
            </a:lvl1pPr>
          </a:lstStyle>
          <a:p>
            <a:r>
              <a:rPr lang="en-US"/>
              <a:t>Brand Template CM Blue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b="0" i="0" baseline="0">
                <a:solidFill>
                  <a:srgbClr val="005CB9"/>
                </a:solidFill>
                <a:latin typeface="VAG Rounded Next" panose="020F05020202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grpSp>
        <p:nvGrpSpPr>
          <p:cNvPr id="5" name="Group 4">
            <a:extLst>
              <a:ext uri="{FF2B5EF4-FFF2-40B4-BE49-F238E27FC236}">
                <a16:creationId xmlns:a16="http://schemas.microsoft.com/office/drawing/2014/main" id="{0E7355DF-D649-B4DD-7627-226E5449775E}"/>
              </a:ext>
            </a:extLst>
          </p:cNvPr>
          <p:cNvGrpSpPr/>
          <p:nvPr userDrawn="1"/>
        </p:nvGrpSpPr>
        <p:grpSpPr>
          <a:xfrm>
            <a:off x="3760224" y="6121427"/>
            <a:ext cx="4871404" cy="693333"/>
            <a:chOff x="4545083" y="6226629"/>
            <a:chExt cx="4104763" cy="584219"/>
          </a:xfrm>
        </p:grpSpPr>
        <p:pic>
          <p:nvPicPr>
            <p:cNvPr id="6" name="Picture 11">
              <a:extLst>
                <a:ext uri="{FF2B5EF4-FFF2-40B4-BE49-F238E27FC236}">
                  <a16:creationId xmlns:a16="http://schemas.microsoft.com/office/drawing/2014/main" id="{B09ECF1C-CF78-D364-6A28-815E496C87DD}"/>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526119" y="6226629"/>
              <a:ext cx="834222" cy="584219"/>
            </a:xfrm>
            <a:prstGeom prst="rect">
              <a:avLst/>
            </a:prstGeom>
          </p:spPr>
        </p:pic>
        <p:pic>
          <p:nvPicPr>
            <p:cNvPr id="7" name="Picture 6">
              <a:extLst>
                <a:ext uri="{FF2B5EF4-FFF2-40B4-BE49-F238E27FC236}">
                  <a16:creationId xmlns:a16="http://schemas.microsoft.com/office/drawing/2014/main" id="{963F4EF3-D828-08D6-A7A9-0468C85CECC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794841" y="6248303"/>
              <a:ext cx="624517" cy="522523"/>
            </a:xfrm>
            <a:prstGeom prst="rect">
              <a:avLst/>
            </a:prstGeom>
          </p:spPr>
        </p:pic>
        <p:pic>
          <p:nvPicPr>
            <p:cNvPr id="8" name="Picture 14">
              <a:extLst>
                <a:ext uri="{FF2B5EF4-FFF2-40B4-BE49-F238E27FC236}">
                  <a16:creationId xmlns:a16="http://schemas.microsoft.com/office/drawing/2014/main" id="{B54F645C-620B-3E7A-48F8-48C4A7538934}"/>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7471344" y="6396871"/>
              <a:ext cx="1178502" cy="302809"/>
            </a:xfrm>
            <a:prstGeom prst="rect">
              <a:avLst/>
            </a:prstGeom>
          </p:spPr>
        </p:pic>
        <p:pic>
          <p:nvPicPr>
            <p:cNvPr id="11" name="Picture 10">
              <a:extLst>
                <a:ext uri="{FF2B5EF4-FFF2-40B4-BE49-F238E27FC236}">
                  <a16:creationId xmlns:a16="http://schemas.microsoft.com/office/drawing/2014/main" id="{73AF63FF-9FE5-5261-6072-FCFDC5930AF0}"/>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p:blipFill>
          <p:spPr>
            <a:xfrm>
              <a:off x="5206631" y="6248546"/>
              <a:ext cx="424815" cy="522036"/>
            </a:xfrm>
            <a:prstGeom prst="rect">
              <a:avLst/>
            </a:prstGeom>
          </p:spPr>
        </p:pic>
        <p:pic>
          <p:nvPicPr>
            <p:cNvPr id="12" name="Picture 11" descr="A blue and white badge with text&#10;&#10;Description automatically generated">
              <a:extLst>
                <a:ext uri="{FF2B5EF4-FFF2-40B4-BE49-F238E27FC236}">
                  <a16:creationId xmlns:a16="http://schemas.microsoft.com/office/drawing/2014/main" id="{ECB71718-232C-FD42-616F-B5A6D0F30203}"/>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545083" y="6266638"/>
              <a:ext cx="498153" cy="498153"/>
            </a:xfrm>
            <a:prstGeom prst="rect">
              <a:avLst/>
            </a:prstGeom>
          </p:spPr>
        </p:pic>
      </p:grpSp>
    </p:spTree>
    <p:extLst>
      <p:ext uri="{BB962C8B-B14F-4D97-AF65-F5344CB8AC3E}">
        <p14:creationId xmlns:p14="http://schemas.microsoft.com/office/powerpoint/2010/main" val="2316970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5CB9"/>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rgbClr val="005CB9"/>
                </a:solidFill>
              </a:defRPr>
            </a:lvl1pPr>
            <a:lvl2pPr>
              <a:defRPr>
                <a:solidFill>
                  <a:srgbClr val="005CB9"/>
                </a:solidFill>
              </a:defRPr>
            </a:lvl2pPr>
            <a:lvl3pPr>
              <a:defRPr>
                <a:solidFill>
                  <a:srgbClr val="005CB9"/>
                </a:solidFill>
              </a:defRPr>
            </a:lvl3pPr>
            <a:lvl4pPr>
              <a:defRPr>
                <a:solidFill>
                  <a:srgbClr val="005CB9"/>
                </a:solidFill>
              </a:defRPr>
            </a:lvl4pPr>
            <a:lvl5pPr>
              <a:defRPr>
                <a:solidFill>
                  <a:srgbClr val="005CB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855720" y="6279080"/>
            <a:ext cx="4114800" cy="365125"/>
          </a:xfrm>
        </p:spPr>
        <p:txBody>
          <a:bodyPr/>
          <a:lstStyle/>
          <a:p>
            <a:endParaRPr lang="en-US"/>
          </a:p>
        </p:txBody>
      </p:sp>
      <p:sp>
        <p:nvSpPr>
          <p:cNvPr id="7" name="Slide Number Placeholder 5">
            <a:extLst>
              <a:ext uri="{FF2B5EF4-FFF2-40B4-BE49-F238E27FC236}">
                <a16:creationId xmlns:a16="http://schemas.microsoft.com/office/drawing/2014/main" id="{FD583408-F86C-35D5-C62B-74BFBE6C2A00}"/>
              </a:ext>
            </a:extLst>
          </p:cNvPr>
          <p:cNvSpPr>
            <a:spLocks noGrp="1"/>
          </p:cNvSpPr>
          <p:nvPr>
            <p:ph type="sldNum" sz="quarter" idx="4"/>
          </p:nvPr>
        </p:nvSpPr>
        <p:spPr>
          <a:xfrm>
            <a:off x="8440352" y="6279080"/>
            <a:ext cx="493059" cy="371836"/>
          </a:xfrm>
          <a:prstGeom prst="rect">
            <a:avLst/>
          </a:prstGeom>
        </p:spPr>
        <p:txBody>
          <a:bodyPr vert="horz" lIns="91440" tIns="45720" rIns="91440" bIns="45720" rtlCol="0" anchor="ctr"/>
          <a:lstStyle>
            <a:lvl1pPr algn="ctr">
              <a:defRPr sz="1100">
                <a:solidFill>
                  <a:schemeClr val="bg2"/>
                </a:solidFill>
              </a:defRPr>
            </a:lvl1pPr>
          </a:lstStyle>
          <a:p>
            <a:fld id="{5D5ACDC5-7D88-4043-A5E3-34CEDBAF337A}" type="slidenum">
              <a:rPr lang="en-US" smtClean="0"/>
              <a:pPr/>
              <a:t>‹#›</a:t>
            </a:fld>
            <a:endParaRPr lang="en-US"/>
          </a:p>
        </p:txBody>
      </p:sp>
    </p:spTree>
    <p:extLst>
      <p:ext uri="{BB962C8B-B14F-4D97-AF65-F5344CB8AC3E}">
        <p14:creationId xmlns:p14="http://schemas.microsoft.com/office/powerpoint/2010/main" val="764570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5CB9"/>
                </a:solidFill>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rgbClr val="005CB9"/>
                </a:solidFill>
              </a:defRPr>
            </a:lvl1pPr>
            <a:lvl2pPr>
              <a:defRPr>
                <a:solidFill>
                  <a:srgbClr val="005CB9"/>
                </a:solidFill>
              </a:defRPr>
            </a:lvl2pPr>
            <a:lvl3pPr>
              <a:defRPr>
                <a:solidFill>
                  <a:srgbClr val="005CB9"/>
                </a:solidFill>
              </a:defRPr>
            </a:lvl3pPr>
            <a:lvl4pPr>
              <a:defRPr>
                <a:solidFill>
                  <a:srgbClr val="005CB9"/>
                </a:solidFill>
              </a:defRPr>
            </a:lvl4pPr>
            <a:lvl5pPr>
              <a:defRPr>
                <a:solidFill>
                  <a:srgbClr val="005CB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defRPr>
                <a:solidFill>
                  <a:srgbClr val="005CB9"/>
                </a:solidFill>
              </a:defRPr>
            </a:lvl1pPr>
            <a:lvl2pPr>
              <a:defRPr>
                <a:solidFill>
                  <a:srgbClr val="005CB9"/>
                </a:solidFill>
              </a:defRPr>
            </a:lvl2pPr>
            <a:lvl3pPr>
              <a:defRPr>
                <a:solidFill>
                  <a:srgbClr val="005CB9"/>
                </a:solidFill>
              </a:defRPr>
            </a:lvl3pPr>
            <a:lvl4pPr>
              <a:defRPr>
                <a:solidFill>
                  <a:srgbClr val="005CB9"/>
                </a:solidFill>
              </a:defRPr>
            </a:lvl4pPr>
            <a:lvl5pPr>
              <a:defRPr>
                <a:solidFill>
                  <a:srgbClr val="005CB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sp>
        <p:nvSpPr>
          <p:cNvPr id="5" name="Slide Number Placeholder 5">
            <a:extLst>
              <a:ext uri="{FF2B5EF4-FFF2-40B4-BE49-F238E27FC236}">
                <a16:creationId xmlns:a16="http://schemas.microsoft.com/office/drawing/2014/main" id="{F4185B88-4174-1A1D-2412-FBF3BA418BB3}"/>
              </a:ext>
            </a:extLst>
          </p:cNvPr>
          <p:cNvSpPr>
            <a:spLocks noGrp="1"/>
          </p:cNvSpPr>
          <p:nvPr>
            <p:ph type="sldNum" sz="quarter" idx="4"/>
          </p:nvPr>
        </p:nvSpPr>
        <p:spPr>
          <a:xfrm>
            <a:off x="8440352" y="6279080"/>
            <a:ext cx="493059" cy="371836"/>
          </a:xfrm>
          <a:prstGeom prst="rect">
            <a:avLst/>
          </a:prstGeom>
        </p:spPr>
        <p:txBody>
          <a:bodyPr vert="horz" lIns="91440" tIns="45720" rIns="91440" bIns="45720" rtlCol="0" anchor="ctr"/>
          <a:lstStyle>
            <a:lvl1pPr algn="ctr">
              <a:defRPr sz="1100">
                <a:solidFill>
                  <a:schemeClr val="bg2"/>
                </a:solidFill>
              </a:defRPr>
            </a:lvl1pPr>
          </a:lstStyle>
          <a:p>
            <a:fld id="{5D5ACDC5-7D88-4043-A5E3-34CEDBAF337A}" type="slidenum">
              <a:rPr lang="en-US" smtClean="0"/>
              <a:pPr/>
              <a:t>‹#›</a:t>
            </a:fld>
            <a:endParaRPr lang="en-US"/>
          </a:p>
        </p:txBody>
      </p:sp>
    </p:spTree>
    <p:extLst>
      <p:ext uri="{BB962C8B-B14F-4D97-AF65-F5344CB8AC3E}">
        <p14:creationId xmlns:p14="http://schemas.microsoft.com/office/powerpoint/2010/main" val="1197007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slideLayout" Target="../slideLayouts/slideLayout42.xml"/><Relationship Id="rId7" Type="http://schemas.openxmlformats.org/officeDocument/2006/relationships/image" Target="../media/image32.emf"/><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image" Target="../media/image36.emf"/><Relationship Id="rId5" Type="http://schemas.openxmlformats.org/officeDocument/2006/relationships/image" Target="../media/image35.jpeg"/><Relationship Id="rId4" Type="http://schemas.openxmlformats.org/officeDocument/2006/relationships/theme" Target="../theme/theme10.xml"/><Relationship Id="rId9" Type="http://schemas.openxmlformats.org/officeDocument/2006/relationships/image" Target="../media/image11.png"/></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slideLayout" Target="../slideLayouts/slideLayout45.xml"/><Relationship Id="rId7" Type="http://schemas.openxmlformats.org/officeDocument/2006/relationships/image" Target="../media/image32.emf"/><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image" Target="../media/image38.emf"/><Relationship Id="rId5" Type="http://schemas.openxmlformats.org/officeDocument/2006/relationships/image" Target="../media/image37.jpeg"/><Relationship Id="rId4" Type="http://schemas.openxmlformats.org/officeDocument/2006/relationships/theme" Target="../theme/theme11.xml"/><Relationship Id="rId9" Type="http://schemas.openxmlformats.org/officeDocument/2006/relationships/image" Target="../media/image11.png"/></Relationships>
</file>

<file path=ppt/slideMasters/_rels/slideMaster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48.xml"/><Relationship Id="rId7" Type="http://schemas.openxmlformats.org/officeDocument/2006/relationships/image" Target="../media/image23.emf"/><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image" Target="../media/image40.emf"/><Relationship Id="rId5" Type="http://schemas.openxmlformats.org/officeDocument/2006/relationships/image" Target="../media/image39.jpeg"/><Relationship Id="rId4" Type="http://schemas.openxmlformats.org/officeDocument/2006/relationships/theme" Target="../theme/theme12.xml"/><Relationship Id="rId9" Type="http://schemas.openxmlformats.org/officeDocument/2006/relationships/image" Target="../media/image3.png"/></Relationships>
</file>

<file path=ppt/slideMasters/_rels/slideMaster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51.xml"/><Relationship Id="rId7" Type="http://schemas.openxmlformats.org/officeDocument/2006/relationships/image" Target="../media/image23.emf"/><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image" Target="../media/image42.emf"/><Relationship Id="rId5" Type="http://schemas.openxmlformats.org/officeDocument/2006/relationships/image" Target="../media/image41.jpeg"/><Relationship Id="rId4" Type="http://schemas.openxmlformats.org/officeDocument/2006/relationships/theme" Target="../theme/theme13.xml"/><Relationship Id="rId9" Type="http://schemas.openxmlformats.org/officeDocument/2006/relationships/image" Target="../media/image3.png"/></Relationships>
</file>

<file path=ppt/slideMasters/_rels/slideMaster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54.xml"/><Relationship Id="rId7" Type="http://schemas.openxmlformats.org/officeDocument/2006/relationships/image" Target="../media/image23.emf"/><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image" Target="../media/image44.jpeg"/><Relationship Id="rId5" Type="http://schemas.openxmlformats.org/officeDocument/2006/relationships/image" Target="../media/image43.emf"/><Relationship Id="rId4" Type="http://schemas.openxmlformats.org/officeDocument/2006/relationships/theme" Target="../theme/theme14.xml"/><Relationship Id="rId9" Type="http://schemas.openxmlformats.org/officeDocument/2006/relationships/image" Target="../media/image3.png"/></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theme" Target="../theme/theme15.xml"/><Relationship Id="rId1" Type="http://schemas.openxmlformats.org/officeDocument/2006/relationships/slideLayout" Target="../slideLayouts/slideLayout55.xml"/><Relationship Id="rId5" Type="http://schemas.openxmlformats.org/officeDocument/2006/relationships/image" Target="../media/image47.png"/><Relationship Id="rId4" Type="http://schemas.openxmlformats.org/officeDocument/2006/relationships/image" Target="../media/image46.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10" Type="http://schemas.openxmlformats.org/officeDocument/2006/relationships/image" Target="../media/image11.png"/><Relationship Id="rId4" Type="http://schemas.openxmlformats.org/officeDocument/2006/relationships/slideLayout" Target="../slideLayouts/slideLayout10.xml"/><Relationship Id="rId9" Type="http://schemas.openxmlformats.org/officeDocument/2006/relationships/image" Target="../media/image10.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slideLayout" Target="../slideLayouts/slideLayout15.xml"/><Relationship Id="rId7"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image" Target="../media/image11.png"/><Relationship Id="rId4" Type="http://schemas.openxmlformats.org/officeDocument/2006/relationships/slideLayout" Target="../slideLayouts/slideLayout16.xml"/><Relationship Id="rId9" Type="http://schemas.openxmlformats.org/officeDocument/2006/relationships/image" Target="../media/image9.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slideLayout" Target="../slideLayouts/slideLayout21.xml"/><Relationship Id="rId7"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image" Target="../media/image11.png"/><Relationship Id="rId4" Type="http://schemas.openxmlformats.org/officeDocument/2006/relationships/slideLayout" Target="../slideLayouts/slideLayout22.xml"/><Relationship Id="rId9" Type="http://schemas.openxmlformats.org/officeDocument/2006/relationships/image" Target="../media/image9.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27.xml"/><Relationship Id="rId7" Type="http://schemas.openxmlformats.org/officeDocument/2006/relationships/image" Target="../media/image23.emf"/><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image" Target="../media/image22.emf"/><Relationship Id="rId5" Type="http://schemas.openxmlformats.org/officeDocument/2006/relationships/image" Target="../media/image21.jpeg"/><Relationship Id="rId4" Type="http://schemas.openxmlformats.org/officeDocument/2006/relationships/theme" Target="../theme/theme5.xml"/><Relationship Id="rId9"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30.xml"/><Relationship Id="rId7" Type="http://schemas.openxmlformats.org/officeDocument/2006/relationships/image" Target="../media/image23.emf"/><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image" Target="../media/image26.emf"/><Relationship Id="rId5" Type="http://schemas.openxmlformats.org/officeDocument/2006/relationships/image" Target="../media/image25.jpeg"/><Relationship Id="rId4" Type="http://schemas.openxmlformats.org/officeDocument/2006/relationships/theme" Target="../theme/theme6.xml"/><Relationship Id="rId9"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33.xml"/><Relationship Id="rId7" Type="http://schemas.openxmlformats.org/officeDocument/2006/relationships/image" Target="../media/image23.emf"/><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image" Target="../media/image28.emf"/><Relationship Id="rId5" Type="http://schemas.openxmlformats.org/officeDocument/2006/relationships/image" Target="../media/image27.jpeg"/><Relationship Id="rId4" Type="http://schemas.openxmlformats.org/officeDocument/2006/relationships/theme" Target="../theme/theme7.xml"/><Relationship Id="rId9" Type="http://schemas.openxmlformats.org/officeDocument/2006/relationships/image" Target="../media/image3.png"/></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36.xml"/><Relationship Id="rId7" Type="http://schemas.openxmlformats.org/officeDocument/2006/relationships/image" Target="../media/image23.emf"/><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theme" Target="../theme/theme8.xml"/><Relationship Id="rId9" Type="http://schemas.openxmlformats.org/officeDocument/2006/relationships/image" Target="../media/image3.png"/></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slideLayout" Target="../slideLayouts/slideLayout39.xml"/><Relationship Id="rId7" Type="http://schemas.openxmlformats.org/officeDocument/2006/relationships/image" Target="../media/image33.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image" Target="../media/image32.emf"/><Relationship Id="rId5" Type="http://schemas.openxmlformats.org/officeDocument/2006/relationships/image" Target="../media/image31.jpeg"/><Relationship Id="rId4" Type="http://schemas.openxmlformats.org/officeDocument/2006/relationships/theme" Target="../theme/theme9.xml"/><Relationship Id="rId9" Type="http://schemas.openxmlformats.org/officeDocument/2006/relationships/image" Target="../media/image1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46501D2-60F7-9D44-0CEC-D3D21069A6D2}"/>
              </a:ext>
            </a:extLst>
          </p:cNvPr>
          <p:cNvPicPr>
            <a:picLocks noChangeAspect="1"/>
          </p:cNvPicPr>
          <p:nvPr userDrawn="1"/>
        </p:nvPicPr>
        <p:blipFill>
          <a:blip r:embed="rId8"/>
          <a:stretch>
            <a:fillRect/>
          </a:stretch>
        </p:blipFill>
        <p:spPr>
          <a:xfrm>
            <a:off x="659298" y="6307019"/>
            <a:ext cx="2092380" cy="432310"/>
          </a:xfrm>
          <a:prstGeom prst="rect">
            <a:avLst/>
          </a:prstGeom>
        </p:spPr>
      </p:pic>
      <p:sp>
        <p:nvSpPr>
          <p:cNvPr id="2" name="Title Placeholder 1"/>
          <p:cNvSpPr>
            <a:spLocks noGrp="1"/>
          </p:cNvSpPr>
          <p:nvPr>
            <p:ph type="title"/>
          </p:nvPr>
        </p:nvSpPr>
        <p:spPr>
          <a:xfrm>
            <a:off x="679176" y="365125"/>
            <a:ext cx="10543006" cy="1325563"/>
          </a:xfrm>
          <a:prstGeom prst="rect">
            <a:avLst/>
          </a:prstGeom>
        </p:spPr>
        <p:txBody>
          <a:bodyPr vert="horz" lIns="91440" tIns="45720" rIns="91440" bIns="45720" rtlCol="0" anchor="ctr">
            <a:normAutofit/>
          </a:bodyPr>
          <a:lstStyle/>
          <a:p>
            <a:r>
              <a:rPr lang="en-US" err="1"/>
              <a:t>Vag</a:t>
            </a:r>
            <a:r>
              <a:rPr lang="en-US"/>
              <a:t> Rounded Next Bold (headlines)</a:t>
            </a:r>
          </a:p>
        </p:txBody>
      </p:sp>
      <p:sp>
        <p:nvSpPr>
          <p:cNvPr id="3" name="Text Placeholder 2"/>
          <p:cNvSpPr>
            <a:spLocks noGrp="1"/>
          </p:cNvSpPr>
          <p:nvPr>
            <p:ph type="body" idx="1"/>
          </p:nvPr>
        </p:nvSpPr>
        <p:spPr>
          <a:xfrm>
            <a:off x="679176" y="1825625"/>
            <a:ext cx="10543006" cy="4351338"/>
          </a:xfrm>
          <a:prstGeom prst="rect">
            <a:avLst/>
          </a:prstGeom>
        </p:spPr>
        <p:txBody>
          <a:bodyPr vert="horz" lIns="91440" tIns="45720" rIns="91440" bIns="45720" rtlCol="0">
            <a:normAutofit/>
          </a:bodyPr>
          <a:lstStyle/>
          <a:p>
            <a:pPr lvl="0"/>
            <a:r>
              <a:rPr lang="en-US" err="1"/>
              <a:t>Vag</a:t>
            </a:r>
            <a:r>
              <a:rPr lang="en-US"/>
              <a:t> Rounded Next Regular Body for sub-heads and body copy</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038600" y="6288042"/>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US"/>
          </a:p>
        </p:txBody>
      </p:sp>
      <p:sp>
        <p:nvSpPr>
          <p:cNvPr id="6" name="Slide Number Placeholder 5"/>
          <p:cNvSpPr>
            <a:spLocks noGrp="1"/>
          </p:cNvSpPr>
          <p:nvPr>
            <p:ph type="sldNum" sz="quarter" idx="4"/>
          </p:nvPr>
        </p:nvSpPr>
        <p:spPr>
          <a:xfrm>
            <a:off x="9193792" y="6306957"/>
            <a:ext cx="493059" cy="371836"/>
          </a:xfrm>
          <a:prstGeom prst="rect">
            <a:avLst/>
          </a:prstGeom>
        </p:spPr>
        <p:txBody>
          <a:bodyPr vert="horz" lIns="91440" tIns="45720" rIns="91440" bIns="45720" rtlCol="0" anchor="ctr"/>
          <a:lstStyle>
            <a:lvl1pPr algn="ctr">
              <a:defRPr sz="1100">
                <a:solidFill>
                  <a:schemeClr val="tx1"/>
                </a:solidFill>
              </a:defRPr>
            </a:lvl1pPr>
          </a:lstStyle>
          <a:p>
            <a:fld id="{5D5ACDC5-7D88-4043-A5E3-34CEDBAF337A}" type="slidenum">
              <a:rPr lang="en-US" smtClean="0"/>
              <a:pPr/>
              <a:t>‹#›</a:t>
            </a:fld>
            <a:endParaRPr lang="en-US"/>
          </a:p>
        </p:txBody>
      </p:sp>
      <p:pic>
        <p:nvPicPr>
          <p:cNvPr id="10" name="Picture 9">
            <a:extLst>
              <a:ext uri="{FF2B5EF4-FFF2-40B4-BE49-F238E27FC236}">
                <a16:creationId xmlns:a16="http://schemas.microsoft.com/office/drawing/2014/main" id="{35A17F0B-FB42-15C2-6966-4984F1690C7F}"/>
              </a:ext>
            </a:extLst>
          </p:cNvPr>
          <p:cNvPicPr>
            <a:picLocks noChangeAspect="1"/>
          </p:cNvPicPr>
          <p:nvPr userDrawn="1"/>
        </p:nvPicPr>
        <p:blipFill>
          <a:blip r:embed="rId9"/>
          <a:stretch>
            <a:fillRect/>
          </a:stretch>
        </p:blipFill>
        <p:spPr>
          <a:xfrm>
            <a:off x="10802039" y="5540749"/>
            <a:ext cx="1398274" cy="1325564"/>
          </a:xfrm>
          <a:prstGeom prst="rect">
            <a:avLst/>
          </a:prstGeom>
        </p:spPr>
      </p:pic>
      <p:pic>
        <p:nvPicPr>
          <p:cNvPr id="4" name="Picture 3" descr="A logo with a person running around a globe&#10;&#10;Description automatically generated">
            <a:extLst>
              <a:ext uri="{FF2B5EF4-FFF2-40B4-BE49-F238E27FC236}">
                <a16:creationId xmlns:a16="http://schemas.microsoft.com/office/drawing/2014/main" id="{374AAAFF-C947-3BD3-62A0-138960BACE5F}"/>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925591" y="5987251"/>
            <a:ext cx="859536" cy="859536"/>
          </a:xfrm>
          <a:prstGeom prst="rect">
            <a:avLst/>
          </a:prstGeom>
        </p:spPr>
      </p:pic>
    </p:spTree>
    <p:extLst>
      <p:ext uri="{BB962C8B-B14F-4D97-AF65-F5344CB8AC3E}">
        <p14:creationId xmlns:p14="http://schemas.microsoft.com/office/powerpoint/2010/main" val="16457141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7" r:id="rId6"/>
  </p:sldLayoutIdLst>
  <p:hf hdr="0" ftr="0" dt="0"/>
  <p:txStyles>
    <p:titleStyle>
      <a:lvl1pPr algn="l" defTabSz="914400" rtl="0" eaLnBrk="1" latinLnBrk="0" hangingPunct="1">
        <a:lnSpc>
          <a:spcPct val="90000"/>
        </a:lnSpc>
        <a:spcBef>
          <a:spcPct val="0"/>
        </a:spcBef>
        <a:buNone/>
        <a:defRPr sz="4400" b="1" i="0" kern="1200" baseline="0">
          <a:solidFill>
            <a:schemeClr val="tx1"/>
          </a:solidFill>
          <a:latin typeface="VAG Rounded Next" panose="020F05020202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baseline="0">
          <a:solidFill>
            <a:schemeClr val="tx1"/>
          </a:solidFill>
          <a:latin typeface="VAG Rounded Next" panose="020F0502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VAG Rounded Next" panose="020F0502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VAG Rounded Next" panose="020F0502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VAG Rounded Next" panose="020F0502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VAG Rounded Next" panose="020F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F6E1C4E-1538-8E35-4BE6-13F7C626DB91}"/>
              </a:ext>
            </a:extLst>
          </p:cNvPr>
          <p:cNvPicPr>
            <a:picLocks noChangeAspect="1"/>
          </p:cNvPicPr>
          <p:nvPr userDrawn="1"/>
        </p:nvPicPr>
        <p:blipFill rotWithShape="1">
          <a:blip r:embed="rId5" cstate="print">
            <a:alphaModFix amt="60000"/>
            <a:extLst>
              <a:ext uri="{28A0092B-C50C-407E-A947-70E740481C1C}">
                <a14:useLocalDpi xmlns:a14="http://schemas.microsoft.com/office/drawing/2010/main" val="0"/>
              </a:ext>
            </a:extLst>
          </a:blip>
          <a:srcRect r="40494"/>
          <a:stretch/>
        </p:blipFill>
        <p:spPr>
          <a:xfrm>
            <a:off x="5850823" y="0"/>
            <a:ext cx="6341177" cy="6858000"/>
          </a:xfrm>
          <a:prstGeom prst="rect">
            <a:avLst/>
          </a:prstGeom>
        </p:spPr>
      </p:pic>
      <p:sp>
        <p:nvSpPr>
          <p:cNvPr id="9" name="Rectangle 8">
            <a:extLst>
              <a:ext uri="{FF2B5EF4-FFF2-40B4-BE49-F238E27FC236}">
                <a16:creationId xmlns:a16="http://schemas.microsoft.com/office/drawing/2014/main" id="{D956AA60-FC7F-BE4B-8194-D64489B90F6C}"/>
              </a:ext>
            </a:extLst>
          </p:cNvPr>
          <p:cNvSpPr/>
          <p:nvPr userDrawn="1"/>
        </p:nvSpPr>
        <p:spPr>
          <a:xfrm>
            <a:off x="0" y="0"/>
            <a:ext cx="7267074" cy="6858000"/>
          </a:xfrm>
          <a:prstGeom prst="rect">
            <a:avLst/>
          </a:prstGeom>
          <a:solidFill>
            <a:srgbClr val="005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48915" y="365125"/>
            <a:ext cx="6545179" cy="1325563"/>
          </a:xfrm>
          <a:prstGeom prst="rect">
            <a:avLst/>
          </a:prstGeom>
          <a:noFill/>
        </p:spPr>
        <p:txBody>
          <a:bodyPr vert="horz" lIns="91440" tIns="45720" rIns="91440" bIns="45720" rtlCol="0" anchor="ctr">
            <a:normAutofit/>
          </a:bodyPr>
          <a:lstStyle/>
          <a:p>
            <a:r>
              <a:rPr lang="en-US" err="1"/>
              <a:t>Vag</a:t>
            </a:r>
            <a:r>
              <a:rPr lang="en-US"/>
              <a:t> Rounded Next Bold (headlines)</a:t>
            </a:r>
          </a:p>
        </p:txBody>
      </p:sp>
      <p:sp>
        <p:nvSpPr>
          <p:cNvPr id="3" name="Text Placeholder 2"/>
          <p:cNvSpPr>
            <a:spLocks noGrp="1"/>
          </p:cNvSpPr>
          <p:nvPr>
            <p:ph type="body" idx="1"/>
          </p:nvPr>
        </p:nvSpPr>
        <p:spPr>
          <a:xfrm>
            <a:off x="348915" y="1825625"/>
            <a:ext cx="6545179" cy="4351338"/>
          </a:xfrm>
          <a:prstGeom prst="rect">
            <a:avLst/>
          </a:prstGeom>
          <a:noFill/>
        </p:spPr>
        <p:txBody>
          <a:bodyPr vert="horz" lIns="91440" tIns="45720" rIns="91440" bIns="45720" rtlCol="0">
            <a:normAutofit/>
          </a:bodyPr>
          <a:lstStyle/>
          <a:p>
            <a:pPr lvl="0"/>
            <a:r>
              <a:rPr lang="en-US" err="1"/>
              <a:t>Vag</a:t>
            </a:r>
            <a:r>
              <a:rPr lang="en-US"/>
              <a:t> Rounded Next Regular for sub-heads and body copy</a:t>
            </a:r>
          </a:p>
          <a:p>
            <a:pPr lvl="1"/>
            <a:r>
              <a:rPr lang="en-US"/>
              <a:t>Second level</a:t>
            </a:r>
          </a:p>
          <a:p>
            <a:pPr lvl="2"/>
            <a:r>
              <a:rPr lang="en-US"/>
              <a:t>Third level</a:t>
            </a:r>
          </a:p>
          <a:p>
            <a:pPr lvl="3"/>
            <a:r>
              <a:rPr lang="en-US"/>
              <a:t>Fourth level</a:t>
            </a:r>
          </a:p>
          <a:p>
            <a:pPr lvl="4"/>
            <a:r>
              <a:rPr lang="en-US"/>
              <a:t>Fifth level</a:t>
            </a:r>
          </a:p>
        </p:txBody>
      </p:sp>
      <p:sp>
        <p:nvSpPr>
          <p:cNvPr id="8" name="Footer Placeholder 4"/>
          <p:cNvSpPr>
            <a:spLocks noGrp="1"/>
          </p:cNvSpPr>
          <p:nvPr>
            <p:ph type="ftr" sz="quarter" idx="3"/>
          </p:nvPr>
        </p:nvSpPr>
        <p:spPr>
          <a:xfrm>
            <a:off x="1576137" y="6334919"/>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pic>
        <p:nvPicPr>
          <p:cNvPr id="5" name="Picture 4">
            <a:extLst>
              <a:ext uri="{FF2B5EF4-FFF2-40B4-BE49-F238E27FC236}">
                <a16:creationId xmlns:a16="http://schemas.microsoft.com/office/drawing/2014/main" id="{58DF2C51-D6B3-F7E9-2BDE-B474122B87A0}"/>
              </a:ext>
            </a:extLst>
          </p:cNvPr>
          <p:cNvPicPr>
            <a:picLocks noChangeAspect="1"/>
          </p:cNvPicPr>
          <p:nvPr userDrawn="1"/>
        </p:nvPicPr>
        <p:blipFill>
          <a:blip r:embed="rId6"/>
          <a:stretch>
            <a:fillRect/>
          </a:stretch>
        </p:blipFill>
        <p:spPr>
          <a:xfrm flipH="1">
            <a:off x="-16626" y="5668133"/>
            <a:ext cx="1198180" cy="1198180"/>
          </a:xfrm>
          <a:prstGeom prst="rect">
            <a:avLst/>
          </a:prstGeom>
        </p:spPr>
      </p:pic>
      <p:pic>
        <p:nvPicPr>
          <p:cNvPr id="10" name="Picture 9">
            <a:extLst>
              <a:ext uri="{FF2B5EF4-FFF2-40B4-BE49-F238E27FC236}">
                <a16:creationId xmlns:a16="http://schemas.microsoft.com/office/drawing/2014/main" id="{DCBE67B2-138A-8BF9-AA89-FBA338E50E0D}"/>
              </a:ext>
            </a:extLst>
          </p:cNvPr>
          <p:cNvPicPr>
            <a:picLocks noChangeAspect="1"/>
          </p:cNvPicPr>
          <p:nvPr userDrawn="1"/>
        </p:nvPicPr>
        <p:blipFill>
          <a:blip r:embed="rId7"/>
          <a:stretch>
            <a:fillRect/>
          </a:stretch>
        </p:blipFill>
        <p:spPr>
          <a:xfrm>
            <a:off x="8470230" y="6031975"/>
            <a:ext cx="3372855" cy="841659"/>
          </a:xfrm>
          <a:prstGeom prst="rect">
            <a:avLst/>
          </a:prstGeom>
        </p:spPr>
      </p:pic>
      <p:pic>
        <p:nvPicPr>
          <p:cNvPr id="12" name="Picture 11">
            <a:extLst>
              <a:ext uri="{FF2B5EF4-FFF2-40B4-BE49-F238E27FC236}">
                <a16:creationId xmlns:a16="http://schemas.microsoft.com/office/drawing/2014/main" id="{9EE3D9F1-4747-DCA2-BDDA-34567146FD67}"/>
              </a:ext>
            </a:extLst>
          </p:cNvPr>
          <p:cNvPicPr>
            <a:picLocks noChangeAspect="1"/>
          </p:cNvPicPr>
          <p:nvPr userDrawn="1"/>
        </p:nvPicPr>
        <p:blipFill>
          <a:blip r:embed="rId8" cstate="screen">
            <a:extLst>
              <a:ext uri="{28A0092B-C50C-407E-A947-70E740481C1C}">
                <a14:useLocalDpi xmlns:a14="http://schemas.microsoft.com/office/drawing/2010/main"/>
              </a:ext>
            </a:extLst>
          </a:blip>
          <a:srcRect/>
          <a:stretch/>
        </p:blipFill>
        <p:spPr>
          <a:xfrm>
            <a:off x="8658028" y="6232048"/>
            <a:ext cx="2136912" cy="441510"/>
          </a:xfrm>
          <a:prstGeom prst="rect">
            <a:avLst/>
          </a:prstGeom>
        </p:spPr>
      </p:pic>
      <p:pic>
        <p:nvPicPr>
          <p:cNvPr id="13" name="Picture 12" descr="A logo with a person running&#10;&#10;Description automatically generated">
            <a:extLst>
              <a:ext uri="{FF2B5EF4-FFF2-40B4-BE49-F238E27FC236}">
                <a16:creationId xmlns:a16="http://schemas.microsoft.com/office/drawing/2014/main" id="{CC93F5CE-845E-B28E-7C0B-47480E21F277}"/>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870910" y="6032627"/>
            <a:ext cx="859536" cy="859536"/>
          </a:xfrm>
          <a:prstGeom prst="rect">
            <a:avLst/>
          </a:prstGeom>
        </p:spPr>
      </p:pic>
    </p:spTree>
    <p:extLst>
      <p:ext uri="{BB962C8B-B14F-4D97-AF65-F5344CB8AC3E}">
        <p14:creationId xmlns:p14="http://schemas.microsoft.com/office/powerpoint/2010/main" val="357976196"/>
      </p:ext>
    </p:extLst>
  </p:cSld>
  <p:clrMap bg1="dk1" tx1="lt1" bg2="dk2" tx2="lt2" accent1="accent1" accent2="accent2" accent3="accent3" accent4="accent4" accent5="accent5" accent6="accent6" hlink="hlink" folHlink="folHlink"/>
  <p:sldLayoutIdLst>
    <p:sldLayoutId id="2147483748" r:id="rId1"/>
    <p:sldLayoutId id="2147483774" r:id="rId2"/>
    <p:sldLayoutId id="2147483749" r:id="rId3"/>
  </p:sldLayoutIdLst>
  <p:hf hdr="0" ftr="0" dt="0"/>
  <p:txStyles>
    <p:titleStyle>
      <a:lvl1pPr algn="l" defTabSz="914400" rtl="0" eaLnBrk="1" latinLnBrk="0" hangingPunct="1">
        <a:lnSpc>
          <a:spcPct val="90000"/>
        </a:lnSpc>
        <a:spcBef>
          <a:spcPct val="0"/>
        </a:spcBef>
        <a:buNone/>
        <a:defRPr sz="4400" b="1" i="0" kern="1200" baseline="0">
          <a:solidFill>
            <a:schemeClr val="bg1"/>
          </a:solidFill>
          <a:latin typeface="VAG Rounded Next" panose="020F05020202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bg1"/>
          </a:solidFill>
          <a:latin typeface="VAG Rounded Next" panose="020F0502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VAG Rounded Next" panose="020F0502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VAG Rounded Next" panose="020F0502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VAG Rounded Next" panose="020F0502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VAG Rounded Next" panose="020F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86B3073-1869-B74E-94A0-17D0AB7FA9F7}"/>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D956AA60-FC7F-BE4B-8194-D64489B90F6C}"/>
              </a:ext>
            </a:extLst>
          </p:cNvPr>
          <p:cNvSpPr/>
          <p:nvPr userDrawn="1"/>
        </p:nvSpPr>
        <p:spPr>
          <a:xfrm>
            <a:off x="0" y="0"/>
            <a:ext cx="7267074" cy="6858000"/>
          </a:xfrm>
          <a:prstGeom prst="rect">
            <a:avLst/>
          </a:prstGeom>
          <a:solidFill>
            <a:srgbClr val="005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48915" y="365125"/>
            <a:ext cx="6545179" cy="1325563"/>
          </a:xfrm>
          <a:prstGeom prst="rect">
            <a:avLst/>
          </a:prstGeom>
          <a:noFill/>
        </p:spPr>
        <p:txBody>
          <a:bodyPr vert="horz" lIns="91440" tIns="45720" rIns="91440" bIns="45720" rtlCol="0" anchor="ctr">
            <a:normAutofit/>
          </a:bodyPr>
          <a:lstStyle/>
          <a:p>
            <a:r>
              <a:rPr lang="en-US" err="1"/>
              <a:t>Vag</a:t>
            </a:r>
            <a:r>
              <a:rPr lang="en-US"/>
              <a:t> Rounded Next Bold (headlines)</a:t>
            </a:r>
          </a:p>
        </p:txBody>
      </p:sp>
      <p:sp>
        <p:nvSpPr>
          <p:cNvPr id="3" name="Text Placeholder 2"/>
          <p:cNvSpPr>
            <a:spLocks noGrp="1"/>
          </p:cNvSpPr>
          <p:nvPr>
            <p:ph type="body" idx="1"/>
          </p:nvPr>
        </p:nvSpPr>
        <p:spPr>
          <a:xfrm>
            <a:off x="348915" y="1825625"/>
            <a:ext cx="6545179" cy="4351338"/>
          </a:xfrm>
          <a:prstGeom prst="rect">
            <a:avLst/>
          </a:prstGeom>
          <a:noFill/>
        </p:spPr>
        <p:txBody>
          <a:bodyPr vert="horz" lIns="91440" tIns="45720" rIns="91440" bIns="45720" rtlCol="0">
            <a:normAutofit/>
          </a:bodyPr>
          <a:lstStyle/>
          <a:p>
            <a:pPr lvl="0"/>
            <a:r>
              <a:rPr lang="en-US" err="1"/>
              <a:t>Vag</a:t>
            </a:r>
            <a:r>
              <a:rPr lang="en-US"/>
              <a:t> Rounded Next Regular for sub-heads and body copy</a:t>
            </a:r>
          </a:p>
          <a:p>
            <a:pPr lvl="1"/>
            <a:r>
              <a:rPr lang="en-US"/>
              <a:t>Second level</a:t>
            </a:r>
          </a:p>
          <a:p>
            <a:pPr lvl="2"/>
            <a:r>
              <a:rPr lang="en-US"/>
              <a:t>Third level</a:t>
            </a:r>
          </a:p>
          <a:p>
            <a:pPr lvl="3"/>
            <a:r>
              <a:rPr lang="en-US"/>
              <a:t>Fourth level</a:t>
            </a:r>
          </a:p>
          <a:p>
            <a:pPr lvl="4"/>
            <a:r>
              <a:rPr lang="en-US"/>
              <a:t>Fifth level</a:t>
            </a:r>
          </a:p>
        </p:txBody>
      </p:sp>
      <p:sp>
        <p:nvSpPr>
          <p:cNvPr id="8" name="Footer Placeholder 4"/>
          <p:cNvSpPr>
            <a:spLocks noGrp="1"/>
          </p:cNvSpPr>
          <p:nvPr>
            <p:ph type="ftr" sz="quarter" idx="3"/>
          </p:nvPr>
        </p:nvSpPr>
        <p:spPr>
          <a:xfrm>
            <a:off x="1576137" y="6334919"/>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pic>
        <p:nvPicPr>
          <p:cNvPr id="4" name="Picture 3">
            <a:extLst>
              <a:ext uri="{FF2B5EF4-FFF2-40B4-BE49-F238E27FC236}">
                <a16:creationId xmlns:a16="http://schemas.microsoft.com/office/drawing/2014/main" id="{E488D270-51EA-25A8-D9EF-9F2F605F686C}"/>
              </a:ext>
            </a:extLst>
          </p:cNvPr>
          <p:cNvPicPr>
            <a:picLocks noChangeAspect="1"/>
          </p:cNvPicPr>
          <p:nvPr userDrawn="1"/>
        </p:nvPicPr>
        <p:blipFill>
          <a:blip r:embed="rId6">
            <a:alphaModFix/>
          </a:blip>
          <a:stretch>
            <a:fillRect/>
          </a:stretch>
        </p:blipFill>
        <p:spPr>
          <a:xfrm flipH="1">
            <a:off x="0" y="5930536"/>
            <a:ext cx="927463" cy="927463"/>
          </a:xfrm>
          <a:prstGeom prst="rect">
            <a:avLst/>
          </a:prstGeom>
        </p:spPr>
      </p:pic>
      <p:sp>
        <p:nvSpPr>
          <p:cNvPr id="7" name="Slide Number Placeholder 5">
            <a:extLst>
              <a:ext uri="{FF2B5EF4-FFF2-40B4-BE49-F238E27FC236}">
                <a16:creationId xmlns:a16="http://schemas.microsoft.com/office/drawing/2014/main" id="{67202220-6E11-1D63-ADD4-3404D24CB1E7}"/>
              </a:ext>
            </a:extLst>
          </p:cNvPr>
          <p:cNvSpPr>
            <a:spLocks noGrp="1"/>
          </p:cNvSpPr>
          <p:nvPr>
            <p:ph type="sldNum" sz="quarter" idx="4"/>
          </p:nvPr>
        </p:nvSpPr>
        <p:spPr>
          <a:xfrm>
            <a:off x="11698941" y="6452805"/>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a:p>
        </p:txBody>
      </p:sp>
      <p:pic>
        <p:nvPicPr>
          <p:cNvPr id="10" name="Picture 9">
            <a:extLst>
              <a:ext uri="{FF2B5EF4-FFF2-40B4-BE49-F238E27FC236}">
                <a16:creationId xmlns:a16="http://schemas.microsoft.com/office/drawing/2014/main" id="{24D28A68-3EBA-44EF-DE28-C8BB8F316198}"/>
              </a:ext>
            </a:extLst>
          </p:cNvPr>
          <p:cNvPicPr>
            <a:picLocks noChangeAspect="1"/>
          </p:cNvPicPr>
          <p:nvPr userDrawn="1"/>
        </p:nvPicPr>
        <p:blipFill>
          <a:blip r:embed="rId7"/>
          <a:stretch>
            <a:fillRect/>
          </a:stretch>
        </p:blipFill>
        <p:spPr>
          <a:xfrm>
            <a:off x="8470230" y="6031975"/>
            <a:ext cx="3372855" cy="841659"/>
          </a:xfrm>
          <a:prstGeom prst="rect">
            <a:avLst/>
          </a:prstGeom>
        </p:spPr>
      </p:pic>
      <p:pic>
        <p:nvPicPr>
          <p:cNvPr id="13" name="Picture 12">
            <a:extLst>
              <a:ext uri="{FF2B5EF4-FFF2-40B4-BE49-F238E27FC236}">
                <a16:creationId xmlns:a16="http://schemas.microsoft.com/office/drawing/2014/main" id="{1417CD67-F920-7020-591F-A7DE4F1F91DD}"/>
              </a:ext>
            </a:extLst>
          </p:cNvPr>
          <p:cNvPicPr>
            <a:picLocks noChangeAspect="1"/>
          </p:cNvPicPr>
          <p:nvPr userDrawn="1"/>
        </p:nvPicPr>
        <p:blipFill>
          <a:blip r:embed="rId8" cstate="screen">
            <a:extLst>
              <a:ext uri="{28A0092B-C50C-407E-A947-70E740481C1C}">
                <a14:useLocalDpi xmlns:a14="http://schemas.microsoft.com/office/drawing/2010/main"/>
              </a:ext>
            </a:extLst>
          </a:blip>
          <a:srcRect/>
          <a:stretch/>
        </p:blipFill>
        <p:spPr>
          <a:xfrm>
            <a:off x="8658028" y="6232048"/>
            <a:ext cx="2136912" cy="441510"/>
          </a:xfrm>
          <a:prstGeom prst="rect">
            <a:avLst/>
          </a:prstGeom>
        </p:spPr>
      </p:pic>
      <p:pic>
        <p:nvPicPr>
          <p:cNvPr id="14" name="Picture 13" descr="A logo with a person running&#10;&#10;Description automatically generated">
            <a:extLst>
              <a:ext uri="{FF2B5EF4-FFF2-40B4-BE49-F238E27FC236}">
                <a16:creationId xmlns:a16="http://schemas.microsoft.com/office/drawing/2014/main" id="{92A6C011-AFA0-CB43-4098-AEF43FE0D68C}"/>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870910" y="6032627"/>
            <a:ext cx="859536" cy="859536"/>
          </a:xfrm>
          <a:prstGeom prst="rect">
            <a:avLst/>
          </a:prstGeom>
        </p:spPr>
      </p:pic>
    </p:spTree>
    <p:extLst>
      <p:ext uri="{BB962C8B-B14F-4D97-AF65-F5344CB8AC3E}">
        <p14:creationId xmlns:p14="http://schemas.microsoft.com/office/powerpoint/2010/main" val="2719380021"/>
      </p:ext>
    </p:extLst>
  </p:cSld>
  <p:clrMap bg1="dk1" tx1="lt1" bg2="dk2" tx2="lt2" accent1="accent1" accent2="accent2" accent3="accent3" accent4="accent4" accent5="accent5" accent6="accent6" hlink="hlink" folHlink="folHlink"/>
  <p:sldLayoutIdLst>
    <p:sldLayoutId id="2147483751" r:id="rId1"/>
    <p:sldLayoutId id="2147483775" r:id="rId2"/>
    <p:sldLayoutId id="2147483752" r:id="rId3"/>
  </p:sldLayoutIdLst>
  <p:hf hdr="0" ftr="0" dt="0"/>
  <p:txStyles>
    <p:titleStyle>
      <a:lvl1pPr algn="l" defTabSz="914400" rtl="0" eaLnBrk="1" latinLnBrk="0" hangingPunct="1">
        <a:lnSpc>
          <a:spcPct val="90000"/>
        </a:lnSpc>
        <a:spcBef>
          <a:spcPct val="0"/>
        </a:spcBef>
        <a:buNone/>
        <a:defRPr sz="4400" b="1" i="0" kern="1200" baseline="0">
          <a:solidFill>
            <a:schemeClr val="bg1"/>
          </a:solidFill>
          <a:latin typeface="VAG Rounded Next" panose="020F05020202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bg1"/>
          </a:solidFill>
          <a:latin typeface="VAG Rounded Next" panose="020F0502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VAG Rounded Next" panose="020F0502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VAG Rounded Next" panose="020F0502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VAG Rounded Next" panose="020F0502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VAG Rounded Next" panose="020F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10" name="Picture 9" descr="A person and a child sitting at a table&#10;&#10;Description automatically generated with medium confidence">
            <a:extLst>
              <a:ext uri="{FF2B5EF4-FFF2-40B4-BE49-F238E27FC236}">
                <a16:creationId xmlns:a16="http://schemas.microsoft.com/office/drawing/2014/main" id="{BC063120-9E39-5744-85EF-803CBAA74244}"/>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6837946" y="0"/>
            <a:ext cx="5354052" cy="6877878"/>
          </a:xfrm>
          <a:prstGeom prst="rect">
            <a:avLst/>
          </a:prstGeom>
        </p:spPr>
      </p:pic>
      <p:sp>
        <p:nvSpPr>
          <p:cNvPr id="2" name="Title Placeholder 1"/>
          <p:cNvSpPr>
            <a:spLocks noGrp="1"/>
          </p:cNvSpPr>
          <p:nvPr>
            <p:ph type="title"/>
          </p:nvPr>
        </p:nvSpPr>
        <p:spPr>
          <a:xfrm>
            <a:off x="336884" y="365125"/>
            <a:ext cx="6112042" cy="1325563"/>
          </a:xfrm>
          <a:prstGeom prst="rect">
            <a:avLst/>
          </a:prstGeom>
        </p:spPr>
        <p:txBody>
          <a:bodyPr vert="horz" lIns="91440" tIns="45720" rIns="91440" bIns="45720" rtlCol="0" anchor="ctr">
            <a:normAutofit/>
          </a:bodyPr>
          <a:lstStyle/>
          <a:p>
            <a:r>
              <a:rPr lang="en-US" err="1"/>
              <a:t>Vag</a:t>
            </a:r>
            <a:r>
              <a:rPr lang="en-US"/>
              <a:t> Rounded Next Bold (headlines)</a:t>
            </a:r>
          </a:p>
        </p:txBody>
      </p:sp>
      <p:sp>
        <p:nvSpPr>
          <p:cNvPr id="3" name="Text Placeholder 2"/>
          <p:cNvSpPr>
            <a:spLocks noGrp="1"/>
          </p:cNvSpPr>
          <p:nvPr>
            <p:ph type="body" idx="1"/>
          </p:nvPr>
        </p:nvSpPr>
        <p:spPr>
          <a:xfrm>
            <a:off x="336884" y="1825625"/>
            <a:ext cx="6112042" cy="4257584"/>
          </a:xfrm>
          <a:prstGeom prst="rect">
            <a:avLst/>
          </a:prstGeom>
        </p:spPr>
        <p:txBody>
          <a:bodyPr vert="horz" lIns="91440" tIns="45720" rIns="91440" bIns="45720" rtlCol="0">
            <a:normAutofit/>
          </a:bodyPr>
          <a:lstStyle/>
          <a:p>
            <a:pPr lvl="0"/>
            <a:r>
              <a:rPr lang="en-US" err="1"/>
              <a:t>Vag</a:t>
            </a:r>
            <a:r>
              <a:rPr lang="en-US"/>
              <a:t> Rounded Next Regular Body for sub-heads and body copy</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3"/>
          </p:nvPr>
        </p:nvSpPr>
        <p:spPr>
          <a:xfrm>
            <a:off x="2251664" y="6286692"/>
            <a:ext cx="3907364" cy="365125"/>
          </a:xfrm>
          <a:prstGeom prst="rect">
            <a:avLst/>
          </a:prstGeom>
        </p:spPr>
        <p:txBody>
          <a:bodyPr vert="horz" lIns="91440" tIns="45720" rIns="91440" bIns="45720" rtlCol="0" anchor="ctr"/>
          <a:lstStyle>
            <a:lvl1pPr algn="ctr">
              <a:defRPr sz="1200">
                <a:solidFill>
                  <a:srgbClr val="005CB9"/>
                </a:solidFill>
              </a:defRPr>
            </a:lvl1pPr>
          </a:lstStyle>
          <a:p>
            <a:endParaRPr lang="en-US"/>
          </a:p>
        </p:txBody>
      </p:sp>
      <p:pic>
        <p:nvPicPr>
          <p:cNvPr id="4" name="Picture 3">
            <a:extLst>
              <a:ext uri="{FF2B5EF4-FFF2-40B4-BE49-F238E27FC236}">
                <a16:creationId xmlns:a16="http://schemas.microsoft.com/office/drawing/2014/main" id="{403A84A1-91AA-5D37-37B6-CF27F7C09E61}"/>
              </a:ext>
            </a:extLst>
          </p:cNvPr>
          <p:cNvPicPr>
            <a:picLocks noChangeAspect="1"/>
          </p:cNvPicPr>
          <p:nvPr userDrawn="1"/>
        </p:nvPicPr>
        <p:blipFill rotWithShape="1">
          <a:blip r:embed="rId6">
            <a:alphaModFix/>
          </a:blip>
          <a:srcRect l="33059" t="-18410" b="1"/>
          <a:stretch/>
        </p:blipFill>
        <p:spPr>
          <a:xfrm>
            <a:off x="-1" y="6083209"/>
            <a:ext cx="1961767" cy="772093"/>
          </a:xfrm>
          <a:prstGeom prst="rect">
            <a:avLst/>
          </a:prstGeom>
        </p:spPr>
      </p:pic>
      <p:pic>
        <p:nvPicPr>
          <p:cNvPr id="5" name="Picture 4">
            <a:extLst>
              <a:ext uri="{FF2B5EF4-FFF2-40B4-BE49-F238E27FC236}">
                <a16:creationId xmlns:a16="http://schemas.microsoft.com/office/drawing/2014/main" id="{EE90A5EB-68F0-DF18-E813-7E35ECCFCB51}"/>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940040" y="6076852"/>
            <a:ext cx="3276600" cy="801026"/>
          </a:xfrm>
          <a:prstGeom prst="rect">
            <a:avLst/>
          </a:prstGeom>
        </p:spPr>
      </p:pic>
      <p:pic>
        <p:nvPicPr>
          <p:cNvPr id="6" name="Picture 5">
            <a:extLst>
              <a:ext uri="{FF2B5EF4-FFF2-40B4-BE49-F238E27FC236}">
                <a16:creationId xmlns:a16="http://schemas.microsoft.com/office/drawing/2014/main" id="{D06C3E18-9078-2A2A-B21A-36F2A68E81A2}"/>
              </a:ext>
            </a:extLst>
          </p:cNvPr>
          <p:cNvPicPr>
            <a:picLocks noChangeAspect="1"/>
          </p:cNvPicPr>
          <p:nvPr userDrawn="1"/>
        </p:nvPicPr>
        <p:blipFill>
          <a:blip r:embed="rId8" cstate="screen">
            <a:extLst>
              <a:ext uri="{28A0092B-C50C-407E-A947-70E740481C1C}">
                <a14:useLocalDpi xmlns:a14="http://schemas.microsoft.com/office/drawing/2010/main"/>
              </a:ext>
            </a:extLst>
          </a:blip>
          <a:srcRect/>
          <a:stretch/>
        </p:blipFill>
        <p:spPr>
          <a:xfrm>
            <a:off x="8097961" y="6261105"/>
            <a:ext cx="2046357" cy="422801"/>
          </a:xfrm>
          <a:prstGeom prst="rect">
            <a:avLst/>
          </a:prstGeom>
        </p:spPr>
      </p:pic>
      <p:pic>
        <p:nvPicPr>
          <p:cNvPr id="8" name="Picture 7" descr="A logo with a person running around a globe&#10;&#10;Description automatically generated">
            <a:extLst>
              <a:ext uri="{FF2B5EF4-FFF2-40B4-BE49-F238E27FC236}">
                <a16:creationId xmlns:a16="http://schemas.microsoft.com/office/drawing/2014/main" id="{22503237-F7DB-45B1-E5CD-777EC35F865A}"/>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234742" y="6042737"/>
            <a:ext cx="859536" cy="859536"/>
          </a:xfrm>
          <a:prstGeom prst="rect">
            <a:avLst/>
          </a:prstGeom>
        </p:spPr>
      </p:pic>
    </p:spTree>
    <p:extLst>
      <p:ext uri="{BB962C8B-B14F-4D97-AF65-F5344CB8AC3E}">
        <p14:creationId xmlns:p14="http://schemas.microsoft.com/office/powerpoint/2010/main" val="1710325775"/>
      </p:ext>
    </p:extLst>
  </p:cSld>
  <p:clrMap bg1="dk1" tx1="lt1" bg2="dk2" tx2="lt2" accent1="accent1" accent2="accent2" accent3="accent3" accent4="accent4" accent5="accent5" accent6="accent6" hlink="hlink" folHlink="folHlink"/>
  <p:sldLayoutIdLst>
    <p:sldLayoutId id="2147483727" r:id="rId1"/>
    <p:sldLayoutId id="2147483776" r:id="rId2"/>
    <p:sldLayoutId id="2147483665" r:id="rId3"/>
  </p:sldLayoutIdLst>
  <p:hf hdr="0" ftr="0" dt="0"/>
  <p:txStyles>
    <p:titleStyle>
      <a:lvl1pPr algn="l" defTabSz="914400" rtl="0" eaLnBrk="1" latinLnBrk="0" hangingPunct="1">
        <a:lnSpc>
          <a:spcPct val="90000"/>
        </a:lnSpc>
        <a:spcBef>
          <a:spcPct val="0"/>
        </a:spcBef>
        <a:buNone/>
        <a:defRPr sz="4400" b="1" i="0" kern="1200" baseline="0">
          <a:solidFill>
            <a:srgbClr val="005CB9"/>
          </a:solidFill>
          <a:latin typeface="VAG Rounded Next" panose="020F05020202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baseline="0">
          <a:solidFill>
            <a:srgbClr val="005CB9"/>
          </a:solidFill>
          <a:latin typeface="VAG Rounded Next" panose="020F0502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5CB9"/>
          </a:solidFill>
          <a:latin typeface="VAG Rounded Next" panose="020F0502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5CB9"/>
          </a:solidFill>
          <a:latin typeface="VAG Rounded Next" panose="020F0502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5CB9"/>
          </a:solidFill>
          <a:latin typeface="VAG Rounded Next" panose="020F0502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5CB9"/>
          </a:solidFill>
          <a:latin typeface="VAG Rounded Next" panose="020F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C063120-9E39-5744-85EF-803CBAA74244}"/>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6837948" y="0"/>
            <a:ext cx="5354052" cy="6874517"/>
          </a:xfrm>
          <a:prstGeom prst="rect">
            <a:avLst/>
          </a:prstGeom>
        </p:spPr>
      </p:pic>
      <p:sp>
        <p:nvSpPr>
          <p:cNvPr id="2" name="Title Placeholder 1"/>
          <p:cNvSpPr>
            <a:spLocks noGrp="1"/>
          </p:cNvSpPr>
          <p:nvPr>
            <p:ph type="title"/>
          </p:nvPr>
        </p:nvSpPr>
        <p:spPr>
          <a:xfrm>
            <a:off x="336884" y="365125"/>
            <a:ext cx="6112042" cy="1325563"/>
          </a:xfrm>
          <a:prstGeom prst="rect">
            <a:avLst/>
          </a:prstGeom>
        </p:spPr>
        <p:txBody>
          <a:bodyPr vert="horz" lIns="91440" tIns="45720" rIns="91440" bIns="45720" rtlCol="0" anchor="ctr">
            <a:normAutofit/>
          </a:bodyPr>
          <a:lstStyle/>
          <a:p>
            <a:r>
              <a:rPr lang="en-US" err="1"/>
              <a:t>Vag</a:t>
            </a:r>
            <a:r>
              <a:rPr lang="en-US"/>
              <a:t> Rounded Next Bold (headlines)</a:t>
            </a:r>
          </a:p>
        </p:txBody>
      </p:sp>
      <p:sp>
        <p:nvSpPr>
          <p:cNvPr id="3" name="Text Placeholder 2"/>
          <p:cNvSpPr>
            <a:spLocks noGrp="1"/>
          </p:cNvSpPr>
          <p:nvPr>
            <p:ph type="body" idx="1"/>
          </p:nvPr>
        </p:nvSpPr>
        <p:spPr>
          <a:xfrm>
            <a:off x="336884" y="1825625"/>
            <a:ext cx="6112042" cy="4257584"/>
          </a:xfrm>
          <a:prstGeom prst="rect">
            <a:avLst/>
          </a:prstGeom>
        </p:spPr>
        <p:txBody>
          <a:bodyPr vert="horz" lIns="91440" tIns="45720" rIns="91440" bIns="45720" rtlCol="0">
            <a:normAutofit/>
          </a:bodyPr>
          <a:lstStyle/>
          <a:p>
            <a:pPr lvl="0"/>
            <a:r>
              <a:rPr lang="en-US" err="1"/>
              <a:t>Vag</a:t>
            </a:r>
            <a:r>
              <a:rPr lang="en-US"/>
              <a:t> Rounded Next Regular Body for sub-heads and body copy</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3"/>
          </p:nvPr>
        </p:nvSpPr>
        <p:spPr>
          <a:xfrm>
            <a:off x="1335505" y="6249767"/>
            <a:ext cx="4114800" cy="365125"/>
          </a:xfrm>
          <a:prstGeom prst="rect">
            <a:avLst/>
          </a:prstGeom>
        </p:spPr>
        <p:txBody>
          <a:bodyPr vert="horz" lIns="91440" tIns="45720" rIns="91440" bIns="45720" rtlCol="0" anchor="ctr"/>
          <a:lstStyle>
            <a:lvl1pPr algn="ctr">
              <a:defRPr sz="1200">
                <a:solidFill>
                  <a:srgbClr val="005CB9"/>
                </a:solidFill>
              </a:defRPr>
            </a:lvl1pPr>
          </a:lstStyle>
          <a:p>
            <a:endParaRPr lang="en-US"/>
          </a:p>
        </p:txBody>
      </p:sp>
      <p:pic>
        <p:nvPicPr>
          <p:cNvPr id="4" name="Picture 3">
            <a:extLst>
              <a:ext uri="{FF2B5EF4-FFF2-40B4-BE49-F238E27FC236}">
                <a16:creationId xmlns:a16="http://schemas.microsoft.com/office/drawing/2014/main" id="{5A8226FF-937A-9115-B299-1DB5931F9F27}"/>
              </a:ext>
            </a:extLst>
          </p:cNvPr>
          <p:cNvPicPr>
            <a:picLocks noChangeAspect="1"/>
          </p:cNvPicPr>
          <p:nvPr userDrawn="1"/>
        </p:nvPicPr>
        <p:blipFill>
          <a:blip r:embed="rId6">
            <a:alphaModFix/>
          </a:blip>
          <a:stretch>
            <a:fillRect/>
          </a:stretch>
        </p:blipFill>
        <p:spPr>
          <a:xfrm rot="5400000" flipV="1">
            <a:off x="10878933" y="5557934"/>
            <a:ext cx="1325563" cy="1325563"/>
          </a:xfrm>
          <a:prstGeom prst="rect">
            <a:avLst/>
          </a:prstGeom>
        </p:spPr>
      </p:pic>
      <p:pic>
        <p:nvPicPr>
          <p:cNvPr id="5" name="Picture 4">
            <a:extLst>
              <a:ext uri="{FF2B5EF4-FFF2-40B4-BE49-F238E27FC236}">
                <a16:creationId xmlns:a16="http://schemas.microsoft.com/office/drawing/2014/main" id="{D7D4EC2B-2E72-5B39-D873-51E350C18F3D}"/>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940040" y="6076852"/>
            <a:ext cx="3276600" cy="801026"/>
          </a:xfrm>
          <a:prstGeom prst="rect">
            <a:avLst/>
          </a:prstGeom>
        </p:spPr>
      </p:pic>
      <p:pic>
        <p:nvPicPr>
          <p:cNvPr id="8" name="Picture 7">
            <a:extLst>
              <a:ext uri="{FF2B5EF4-FFF2-40B4-BE49-F238E27FC236}">
                <a16:creationId xmlns:a16="http://schemas.microsoft.com/office/drawing/2014/main" id="{B6209E5B-B643-C5AE-7C05-AF7DE3586DF5}"/>
              </a:ext>
            </a:extLst>
          </p:cNvPr>
          <p:cNvPicPr>
            <a:picLocks noChangeAspect="1"/>
          </p:cNvPicPr>
          <p:nvPr userDrawn="1"/>
        </p:nvPicPr>
        <p:blipFill>
          <a:blip r:embed="rId8" cstate="screen">
            <a:extLst>
              <a:ext uri="{28A0092B-C50C-407E-A947-70E740481C1C}">
                <a14:useLocalDpi xmlns:a14="http://schemas.microsoft.com/office/drawing/2010/main"/>
              </a:ext>
            </a:extLst>
          </a:blip>
          <a:srcRect/>
          <a:stretch/>
        </p:blipFill>
        <p:spPr>
          <a:xfrm>
            <a:off x="8097961" y="6261105"/>
            <a:ext cx="2046357" cy="422801"/>
          </a:xfrm>
          <a:prstGeom prst="rect">
            <a:avLst/>
          </a:prstGeom>
        </p:spPr>
      </p:pic>
      <p:pic>
        <p:nvPicPr>
          <p:cNvPr id="9" name="Picture 8" descr="A logo with a person running around a globe&#10;&#10;Description automatically generated">
            <a:extLst>
              <a:ext uri="{FF2B5EF4-FFF2-40B4-BE49-F238E27FC236}">
                <a16:creationId xmlns:a16="http://schemas.microsoft.com/office/drawing/2014/main" id="{99CDED1C-43B5-94B1-A5B0-6337DFB2C688}"/>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234742" y="6042737"/>
            <a:ext cx="859536" cy="859536"/>
          </a:xfrm>
          <a:prstGeom prst="rect">
            <a:avLst/>
          </a:prstGeom>
        </p:spPr>
      </p:pic>
    </p:spTree>
    <p:extLst>
      <p:ext uri="{BB962C8B-B14F-4D97-AF65-F5344CB8AC3E}">
        <p14:creationId xmlns:p14="http://schemas.microsoft.com/office/powerpoint/2010/main" val="1752799043"/>
      </p:ext>
    </p:extLst>
  </p:cSld>
  <p:clrMap bg1="dk1" tx1="lt1" bg2="dk2" tx2="lt2" accent1="accent1" accent2="accent2" accent3="accent3" accent4="accent4" accent5="accent5" accent6="accent6" hlink="hlink" folHlink="folHlink"/>
  <p:sldLayoutIdLst>
    <p:sldLayoutId id="2147483754" r:id="rId1"/>
    <p:sldLayoutId id="2147483777" r:id="rId2"/>
    <p:sldLayoutId id="2147483755" r:id="rId3"/>
  </p:sldLayoutIdLst>
  <p:hf hdr="0" ftr="0" dt="0"/>
  <p:txStyles>
    <p:titleStyle>
      <a:lvl1pPr algn="l" defTabSz="914400" rtl="0" eaLnBrk="1" latinLnBrk="0" hangingPunct="1">
        <a:lnSpc>
          <a:spcPct val="90000"/>
        </a:lnSpc>
        <a:spcBef>
          <a:spcPct val="0"/>
        </a:spcBef>
        <a:buNone/>
        <a:defRPr sz="4400" b="1" i="0" kern="1200" baseline="0">
          <a:solidFill>
            <a:srgbClr val="005CB9"/>
          </a:solidFill>
          <a:latin typeface="VAG Rounded Next" panose="020F05020202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baseline="0">
          <a:solidFill>
            <a:srgbClr val="005CB9"/>
          </a:solidFill>
          <a:latin typeface="VAG Rounded Next" panose="020F0502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5CB9"/>
          </a:solidFill>
          <a:latin typeface="VAG Rounded Next" panose="020F0502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5CB9"/>
          </a:solidFill>
          <a:latin typeface="VAG Rounded Next" panose="020F0502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5CB9"/>
          </a:solidFill>
          <a:latin typeface="VAG Rounded Next" panose="020F0502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5CB9"/>
          </a:solidFill>
          <a:latin typeface="VAG Rounded Next" panose="020F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EEFECB-6CB0-74D6-CAE3-A817A0932913}"/>
              </a:ext>
            </a:extLst>
          </p:cNvPr>
          <p:cNvPicPr>
            <a:picLocks noChangeAspect="1"/>
          </p:cNvPicPr>
          <p:nvPr userDrawn="1"/>
        </p:nvPicPr>
        <p:blipFill>
          <a:blip r:embed="rId5"/>
          <a:stretch>
            <a:fillRect/>
          </a:stretch>
        </p:blipFill>
        <p:spPr>
          <a:xfrm flipH="1">
            <a:off x="0" y="4834289"/>
            <a:ext cx="3907364" cy="2023711"/>
          </a:xfrm>
          <a:prstGeom prst="rect">
            <a:avLst/>
          </a:prstGeom>
        </p:spPr>
      </p:pic>
      <p:pic>
        <p:nvPicPr>
          <p:cNvPr id="10" name="Picture 9">
            <a:extLst>
              <a:ext uri="{FF2B5EF4-FFF2-40B4-BE49-F238E27FC236}">
                <a16:creationId xmlns:a16="http://schemas.microsoft.com/office/drawing/2014/main" id="{BC063120-9E39-5744-85EF-803CBAA74244}"/>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6845443" y="-1"/>
            <a:ext cx="5354052" cy="6874517"/>
          </a:xfrm>
          <a:prstGeom prst="rect">
            <a:avLst/>
          </a:prstGeom>
        </p:spPr>
      </p:pic>
      <p:sp>
        <p:nvSpPr>
          <p:cNvPr id="2" name="Title Placeholder 1"/>
          <p:cNvSpPr>
            <a:spLocks noGrp="1"/>
          </p:cNvSpPr>
          <p:nvPr>
            <p:ph type="title"/>
          </p:nvPr>
        </p:nvSpPr>
        <p:spPr>
          <a:xfrm>
            <a:off x="336884" y="365125"/>
            <a:ext cx="6112042" cy="1325563"/>
          </a:xfrm>
          <a:prstGeom prst="rect">
            <a:avLst/>
          </a:prstGeom>
        </p:spPr>
        <p:txBody>
          <a:bodyPr vert="horz" lIns="91440" tIns="45720" rIns="91440" bIns="45720" rtlCol="0" anchor="ctr">
            <a:normAutofit/>
          </a:bodyPr>
          <a:lstStyle/>
          <a:p>
            <a:r>
              <a:rPr lang="en-US" err="1"/>
              <a:t>Vag</a:t>
            </a:r>
            <a:r>
              <a:rPr lang="en-US"/>
              <a:t> Rounded Next Bold (headlines)</a:t>
            </a:r>
          </a:p>
        </p:txBody>
      </p:sp>
      <p:sp>
        <p:nvSpPr>
          <p:cNvPr id="3" name="Text Placeholder 2"/>
          <p:cNvSpPr>
            <a:spLocks noGrp="1"/>
          </p:cNvSpPr>
          <p:nvPr>
            <p:ph type="body" idx="1"/>
          </p:nvPr>
        </p:nvSpPr>
        <p:spPr>
          <a:xfrm>
            <a:off x="336884" y="1825625"/>
            <a:ext cx="6112042" cy="4257584"/>
          </a:xfrm>
          <a:prstGeom prst="rect">
            <a:avLst/>
          </a:prstGeom>
        </p:spPr>
        <p:txBody>
          <a:bodyPr vert="horz" lIns="91440" tIns="45720" rIns="91440" bIns="45720" rtlCol="0">
            <a:normAutofit/>
          </a:bodyPr>
          <a:lstStyle/>
          <a:p>
            <a:pPr lvl="0"/>
            <a:r>
              <a:rPr lang="en-US" err="1"/>
              <a:t>Vag</a:t>
            </a:r>
            <a:r>
              <a:rPr lang="en-US"/>
              <a:t> Rounded Next Regular Body for sub-heads and body copy</a:t>
            </a:r>
          </a:p>
          <a:p>
            <a:pPr lvl="1"/>
            <a:r>
              <a:rPr lang="en-US"/>
              <a:t>Second level</a:t>
            </a:r>
          </a:p>
          <a:p>
            <a:pPr lvl="2"/>
            <a:r>
              <a:rPr lang="en-US"/>
              <a:t>Third level</a:t>
            </a:r>
          </a:p>
          <a:p>
            <a:pPr lvl="3"/>
            <a:r>
              <a:rPr lang="en-US"/>
              <a:t>Fourth level</a:t>
            </a:r>
          </a:p>
          <a:p>
            <a:pPr lvl="4"/>
            <a:r>
              <a:rPr lang="en-US"/>
              <a:t>Fifth level</a:t>
            </a:r>
          </a:p>
        </p:txBody>
      </p:sp>
      <p:pic>
        <p:nvPicPr>
          <p:cNvPr id="4" name="Picture 3">
            <a:extLst>
              <a:ext uri="{FF2B5EF4-FFF2-40B4-BE49-F238E27FC236}">
                <a16:creationId xmlns:a16="http://schemas.microsoft.com/office/drawing/2014/main" id="{065CE2E8-6A57-A77F-5EE2-905B7134EE56}"/>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940040" y="6076852"/>
            <a:ext cx="3276600" cy="801026"/>
          </a:xfrm>
          <a:prstGeom prst="rect">
            <a:avLst/>
          </a:prstGeom>
        </p:spPr>
      </p:pic>
      <p:pic>
        <p:nvPicPr>
          <p:cNvPr id="6" name="Picture 5">
            <a:extLst>
              <a:ext uri="{FF2B5EF4-FFF2-40B4-BE49-F238E27FC236}">
                <a16:creationId xmlns:a16="http://schemas.microsoft.com/office/drawing/2014/main" id="{F63A410C-810F-56CF-C115-69983D339586}"/>
              </a:ext>
            </a:extLst>
          </p:cNvPr>
          <p:cNvPicPr>
            <a:picLocks noChangeAspect="1"/>
          </p:cNvPicPr>
          <p:nvPr userDrawn="1"/>
        </p:nvPicPr>
        <p:blipFill>
          <a:blip r:embed="rId8" cstate="screen">
            <a:extLst>
              <a:ext uri="{28A0092B-C50C-407E-A947-70E740481C1C}">
                <a14:useLocalDpi xmlns:a14="http://schemas.microsoft.com/office/drawing/2010/main"/>
              </a:ext>
            </a:extLst>
          </a:blip>
          <a:srcRect/>
          <a:stretch/>
        </p:blipFill>
        <p:spPr>
          <a:xfrm>
            <a:off x="8097961" y="6261105"/>
            <a:ext cx="2046357" cy="422801"/>
          </a:xfrm>
          <a:prstGeom prst="rect">
            <a:avLst/>
          </a:prstGeom>
        </p:spPr>
      </p:pic>
      <p:pic>
        <p:nvPicPr>
          <p:cNvPr id="8" name="Picture 7" descr="A logo with a person running around a globe&#10;&#10;Description automatically generated">
            <a:extLst>
              <a:ext uri="{FF2B5EF4-FFF2-40B4-BE49-F238E27FC236}">
                <a16:creationId xmlns:a16="http://schemas.microsoft.com/office/drawing/2014/main" id="{989E06DF-C2E9-2F73-6D41-4C727E014181}"/>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234742" y="6042737"/>
            <a:ext cx="859536" cy="859536"/>
          </a:xfrm>
          <a:prstGeom prst="rect">
            <a:avLst/>
          </a:prstGeom>
        </p:spPr>
      </p:pic>
    </p:spTree>
    <p:extLst>
      <p:ext uri="{BB962C8B-B14F-4D97-AF65-F5344CB8AC3E}">
        <p14:creationId xmlns:p14="http://schemas.microsoft.com/office/powerpoint/2010/main" val="589264557"/>
      </p:ext>
    </p:extLst>
  </p:cSld>
  <p:clrMap bg1="dk1" tx1="lt1" bg2="dk2" tx2="lt2" accent1="accent1" accent2="accent2" accent3="accent3" accent4="accent4" accent5="accent5" accent6="accent6" hlink="hlink" folHlink="folHlink"/>
  <p:sldLayoutIdLst>
    <p:sldLayoutId id="2147483757" r:id="rId1"/>
    <p:sldLayoutId id="2147483778" r:id="rId2"/>
    <p:sldLayoutId id="2147483758" r:id="rId3"/>
  </p:sldLayoutIdLst>
  <p:hf hdr="0" ftr="0" dt="0"/>
  <p:txStyles>
    <p:titleStyle>
      <a:lvl1pPr algn="l" defTabSz="914400" rtl="0" eaLnBrk="1" latinLnBrk="0" hangingPunct="1">
        <a:lnSpc>
          <a:spcPct val="90000"/>
        </a:lnSpc>
        <a:spcBef>
          <a:spcPct val="0"/>
        </a:spcBef>
        <a:buNone/>
        <a:defRPr sz="4400" b="1" i="0" kern="1200" baseline="0">
          <a:solidFill>
            <a:srgbClr val="005CB9"/>
          </a:solidFill>
          <a:latin typeface="VAG Rounded Next" panose="020F05020202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baseline="0">
          <a:solidFill>
            <a:srgbClr val="005CB9"/>
          </a:solidFill>
          <a:latin typeface="VAG Rounded Next" panose="020F0502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5CB9"/>
          </a:solidFill>
          <a:latin typeface="VAG Rounded Next" panose="020F0502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5CB9"/>
          </a:solidFill>
          <a:latin typeface="VAG Rounded Next" panose="020F0502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5CB9"/>
          </a:solidFill>
          <a:latin typeface="VAG Rounded Next" panose="020F0502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5CB9"/>
          </a:solidFill>
          <a:latin typeface="VAG Rounded Next" panose="020F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721E2BE-A42F-1C9B-05E6-D0C8D6724718}"/>
              </a:ext>
            </a:extLst>
          </p:cNvPr>
          <p:cNvPicPr>
            <a:picLocks noChangeAspect="1"/>
          </p:cNvPicPr>
          <p:nvPr userDrawn="1"/>
        </p:nvPicPr>
        <p:blipFill>
          <a:blip r:embed="rId3">
            <a:alphaModFix/>
          </a:blip>
          <a:stretch>
            <a:fillRect/>
          </a:stretch>
        </p:blipFill>
        <p:spPr>
          <a:xfrm>
            <a:off x="4118048" y="4266583"/>
            <a:ext cx="3974965" cy="791180"/>
          </a:xfrm>
          <a:prstGeom prst="rect">
            <a:avLst/>
          </a:prstGeom>
        </p:spPr>
      </p:pic>
      <p:pic>
        <p:nvPicPr>
          <p:cNvPr id="2" name="Picture 1">
            <a:extLst>
              <a:ext uri="{FF2B5EF4-FFF2-40B4-BE49-F238E27FC236}">
                <a16:creationId xmlns:a16="http://schemas.microsoft.com/office/drawing/2014/main" id="{40321D27-BF3A-9649-9355-FC02449E5853}"/>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335728" y="2989853"/>
            <a:ext cx="3955904" cy="817335"/>
          </a:xfrm>
          <a:prstGeom prst="rect">
            <a:avLst/>
          </a:prstGeom>
        </p:spPr>
      </p:pic>
      <p:pic>
        <p:nvPicPr>
          <p:cNvPr id="5" name="Picture 4" descr="A logo with a person running around a globe&#10;&#10;Description automatically generated">
            <a:extLst>
              <a:ext uri="{FF2B5EF4-FFF2-40B4-BE49-F238E27FC236}">
                <a16:creationId xmlns:a16="http://schemas.microsoft.com/office/drawing/2014/main" id="{377451E2-5C25-AA96-3BE2-F005AECF4FB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406640" y="2585103"/>
            <a:ext cx="1630680" cy="1630680"/>
          </a:xfrm>
          <a:prstGeom prst="rect">
            <a:avLst/>
          </a:prstGeom>
        </p:spPr>
      </p:pic>
    </p:spTree>
    <p:extLst>
      <p:ext uri="{BB962C8B-B14F-4D97-AF65-F5344CB8AC3E}">
        <p14:creationId xmlns:p14="http://schemas.microsoft.com/office/powerpoint/2010/main" val="3100165188"/>
      </p:ext>
    </p:extLst>
  </p:cSld>
  <p:clrMap bg1="lt1" tx1="dk1" bg2="lt2" tx2="dk2" accent1="accent1" accent2="accent2" accent3="accent3" accent4="accent4" accent5="accent5" accent6="accent6" hlink="hlink" folHlink="folHlink"/>
  <p:sldLayoutIdLst>
    <p:sldLayoutId id="2147483707" r:id="rId1"/>
  </p:sldLayoutIdLst>
  <p:hf hdr="0" ftr="0" dt="0"/>
  <p:txStyles>
    <p:titleStyle>
      <a:lvl1pPr algn="l" defTabSz="914400" rtl="0" eaLnBrk="1" latinLnBrk="0" hangingPunct="1">
        <a:lnSpc>
          <a:spcPct val="90000"/>
        </a:lnSpc>
        <a:spcBef>
          <a:spcPct val="0"/>
        </a:spcBef>
        <a:buNone/>
        <a:defRPr sz="4400" kern="1200" baseline="0">
          <a:solidFill>
            <a:schemeClr val="bg1"/>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A0DAF2">
            <a:alpha val="50371"/>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err="1"/>
              <a:t>Vag</a:t>
            </a:r>
            <a:r>
              <a:rPr lang="en-US"/>
              <a:t> Rounded Next Bold (headlines)</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err="1"/>
              <a:t>Vag</a:t>
            </a:r>
            <a:r>
              <a:rPr lang="en-US"/>
              <a:t> Rounded Next Regular Body for sub-heads and body copy</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038600" y="6279080"/>
            <a:ext cx="4114800" cy="365125"/>
          </a:xfrm>
          <a:prstGeom prst="rect">
            <a:avLst/>
          </a:prstGeom>
        </p:spPr>
        <p:txBody>
          <a:bodyPr vert="horz" lIns="91440" tIns="45720" rIns="91440" bIns="45720" rtlCol="0" anchor="ctr"/>
          <a:lstStyle>
            <a:lvl1pPr algn="ctr">
              <a:defRPr sz="1200">
                <a:solidFill>
                  <a:srgbClr val="005CB9"/>
                </a:solidFill>
              </a:defRPr>
            </a:lvl1pPr>
          </a:lstStyle>
          <a:p>
            <a:endParaRPr lang="en-US"/>
          </a:p>
        </p:txBody>
      </p:sp>
      <p:pic>
        <p:nvPicPr>
          <p:cNvPr id="8" name="Picture 7">
            <a:extLst>
              <a:ext uri="{FF2B5EF4-FFF2-40B4-BE49-F238E27FC236}">
                <a16:creationId xmlns:a16="http://schemas.microsoft.com/office/drawing/2014/main" id="{DEE408B0-FC61-EF40-BE8E-2DA6017EA7B1}"/>
              </a:ext>
            </a:extLst>
          </p:cNvPr>
          <p:cNvPicPr>
            <a:picLocks noChangeAspect="1"/>
          </p:cNvPicPr>
          <p:nvPr userDrawn="1"/>
        </p:nvPicPr>
        <p:blipFill>
          <a:blip r:embed="rId8" cstate="screen">
            <a:extLst>
              <a:ext uri="{28A0092B-C50C-407E-A947-70E740481C1C}">
                <a14:useLocalDpi xmlns:a14="http://schemas.microsoft.com/office/drawing/2010/main"/>
              </a:ext>
            </a:extLst>
          </a:blip>
          <a:srcRect/>
          <a:stretch/>
        </p:blipFill>
        <p:spPr>
          <a:xfrm>
            <a:off x="9040290" y="6319961"/>
            <a:ext cx="2092380" cy="432310"/>
          </a:xfrm>
          <a:prstGeom prst="rect">
            <a:avLst/>
          </a:prstGeom>
        </p:spPr>
      </p:pic>
      <p:pic>
        <p:nvPicPr>
          <p:cNvPr id="7" name="Picture 6">
            <a:extLst>
              <a:ext uri="{FF2B5EF4-FFF2-40B4-BE49-F238E27FC236}">
                <a16:creationId xmlns:a16="http://schemas.microsoft.com/office/drawing/2014/main" id="{6284E1C7-AD87-9D1E-A120-DD1BF33E97B2}"/>
              </a:ext>
            </a:extLst>
          </p:cNvPr>
          <p:cNvPicPr>
            <a:picLocks noChangeAspect="1"/>
          </p:cNvPicPr>
          <p:nvPr userDrawn="1"/>
        </p:nvPicPr>
        <p:blipFill>
          <a:blip r:embed="rId9">
            <a:alphaModFix/>
          </a:blip>
          <a:stretch>
            <a:fillRect/>
          </a:stretch>
        </p:blipFill>
        <p:spPr>
          <a:xfrm>
            <a:off x="0" y="6185056"/>
            <a:ext cx="3357154" cy="672943"/>
          </a:xfrm>
          <a:prstGeom prst="rect">
            <a:avLst/>
          </a:prstGeom>
        </p:spPr>
      </p:pic>
      <p:pic>
        <p:nvPicPr>
          <p:cNvPr id="9" name="Picture 8" descr="A logo with a person running&#10;&#10;Description automatically generated">
            <a:extLst>
              <a:ext uri="{FF2B5EF4-FFF2-40B4-BE49-F238E27FC236}">
                <a16:creationId xmlns:a16="http://schemas.microsoft.com/office/drawing/2014/main" id="{941F62BC-45CC-9B2C-B11A-EDAE3B847857}"/>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175710" y="6063107"/>
            <a:ext cx="859536" cy="859536"/>
          </a:xfrm>
          <a:prstGeom prst="rect">
            <a:avLst/>
          </a:prstGeom>
        </p:spPr>
      </p:pic>
    </p:spTree>
    <p:extLst>
      <p:ext uri="{BB962C8B-B14F-4D97-AF65-F5344CB8AC3E}">
        <p14:creationId xmlns:p14="http://schemas.microsoft.com/office/powerpoint/2010/main" val="342559056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Lst>
  <p:hf hdr="0" ftr="0" dt="0"/>
  <p:txStyles>
    <p:titleStyle>
      <a:lvl1pPr algn="l" defTabSz="914400" rtl="0" eaLnBrk="1" latinLnBrk="0" hangingPunct="1">
        <a:lnSpc>
          <a:spcPct val="90000"/>
        </a:lnSpc>
        <a:spcBef>
          <a:spcPct val="0"/>
        </a:spcBef>
        <a:buNone/>
        <a:defRPr sz="4400" b="1" i="0" kern="1200" baseline="0">
          <a:solidFill>
            <a:schemeClr val="bg1"/>
          </a:solidFill>
          <a:latin typeface="VAG Rounded Next" panose="020F05020202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baseline="0">
          <a:solidFill>
            <a:schemeClr val="bg1"/>
          </a:solidFill>
          <a:latin typeface="VAG Rounded Next" panose="020F0502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VAG Rounded Next" panose="020F0502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VAG Rounded Next" panose="020F0502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VAG Rounded Next" panose="020F0502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VAG Rounded Next" panose="020F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err="1"/>
              <a:t>Vag</a:t>
            </a:r>
            <a:r>
              <a:rPr lang="en-US"/>
              <a:t> Rounded Next Bold (headlines)</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err="1"/>
              <a:t>Vag</a:t>
            </a:r>
            <a:r>
              <a:rPr lang="en-US"/>
              <a:t> Rounded Next Regular Body for sub-heads and body copy</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597400" y="6311900"/>
            <a:ext cx="4114800" cy="365125"/>
          </a:xfrm>
          <a:prstGeom prst="rect">
            <a:avLst/>
          </a:prstGeom>
        </p:spPr>
        <p:txBody>
          <a:bodyPr vert="horz" lIns="91440" tIns="45720" rIns="91440" bIns="45720" rtlCol="0" anchor="ctr"/>
          <a:lstStyle>
            <a:lvl1pPr algn="ctr">
              <a:defRPr sz="1200">
                <a:solidFill>
                  <a:srgbClr val="59585C"/>
                </a:solidFill>
              </a:defRPr>
            </a:lvl1pPr>
          </a:lstStyle>
          <a:p>
            <a:endParaRPr lang="en-US"/>
          </a:p>
        </p:txBody>
      </p:sp>
      <p:pic>
        <p:nvPicPr>
          <p:cNvPr id="7" name="Picture 6">
            <a:extLst>
              <a:ext uri="{FF2B5EF4-FFF2-40B4-BE49-F238E27FC236}">
                <a16:creationId xmlns:a16="http://schemas.microsoft.com/office/drawing/2014/main" id="{B4736C99-1F09-455B-A02D-F54FA0C4DA86}"/>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10733713" y="5533049"/>
            <a:ext cx="1464975" cy="1324338"/>
          </a:xfrm>
          <a:prstGeom prst="rect">
            <a:avLst/>
          </a:prstGeom>
        </p:spPr>
      </p:pic>
      <p:pic>
        <p:nvPicPr>
          <p:cNvPr id="9" name="Picture 8">
            <a:extLst>
              <a:ext uri="{FF2B5EF4-FFF2-40B4-BE49-F238E27FC236}">
                <a16:creationId xmlns:a16="http://schemas.microsoft.com/office/drawing/2014/main" id="{4A456A69-7DAC-864B-A276-4526E712022B}"/>
              </a:ext>
            </a:extLst>
          </p:cNvPr>
          <p:cNvPicPr>
            <a:picLocks noChangeAspect="1"/>
          </p:cNvPicPr>
          <p:nvPr userDrawn="1"/>
        </p:nvPicPr>
        <p:blipFill>
          <a:blip r:embed="rId9" cstate="screen">
            <a:extLst>
              <a:ext uri="{28A0092B-C50C-407E-A947-70E740481C1C}">
                <a14:useLocalDpi xmlns:a14="http://schemas.microsoft.com/office/drawing/2010/main"/>
              </a:ext>
            </a:extLst>
          </a:blip>
          <a:srcRect/>
          <a:stretch/>
        </p:blipFill>
        <p:spPr>
          <a:xfrm>
            <a:off x="838200" y="6328272"/>
            <a:ext cx="2092380" cy="432310"/>
          </a:xfrm>
          <a:prstGeom prst="rect">
            <a:avLst/>
          </a:prstGeom>
        </p:spPr>
      </p:pic>
      <p:pic>
        <p:nvPicPr>
          <p:cNvPr id="8" name="Picture 7" descr="A logo with a person running&#10;&#10;Description automatically generated">
            <a:extLst>
              <a:ext uri="{FF2B5EF4-FFF2-40B4-BE49-F238E27FC236}">
                <a16:creationId xmlns:a16="http://schemas.microsoft.com/office/drawing/2014/main" id="{0FE14CAA-D85E-F3F2-8E9C-A8369FE59249}"/>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027390" y="6063107"/>
            <a:ext cx="859536" cy="859536"/>
          </a:xfrm>
          <a:prstGeom prst="rect">
            <a:avLst/>
          </a:prstGeom>
        </p:spPr>
      </p:pic>
      <p:sp>
        <p:nvSpPr>
          <p:cNvPr id="10" name="Slide Number Placeholder 5">
            <a:extLst>
              <a:ext uri="{FF2B5EF4-FFF2-40B4-BE49-F238E27FC236}">
                <a16:creationId xmlns:a16="http://schemas.microsoft.com/office/drawing/2014/main" id="{4C9FB6F4-E93A-CFEE-0262-703324445631}"/>
              </a:ext>
            </a:extLst>
          </p:cNvPr>
          <p:cNvSpPr>
            <a:spLocks noGrp="1"/>
          </p:cNvSpPr>
          <p:nvPr>
            <p:ph type="sldNum" sz="quarter" idx="4"/>
          </p:nvPr>
        </p:nvSpPr>
        <p:spPr>
          <a:xfrm>
            <a:off x="10655232" y="6268888"/>
            <a:ext cx="493059" cy="371836"/>
          </a:xfrm>
          <a:prstGeom prst="rect">
            <a:avLst/>
          </a:prstGeom>
        </p:spPr>
        <p:txBody>
          <a:bodyPr vert="horz" lIns="91440" tIns="45720" rIns="91440" bIns="45720" rtlCol="0" anchor="ctr"/>
          <a:lstStyle>
            <a:lvl1pPr algn="ctr">
              <a:defRPr sz="1100">
                <a:solidFill>
                  <a:srgbClr val="77777A"/>
                </a:solidFill>
              </a:defRPr>
            </a:lvl1pPr>
          </a:lstStyle>
          <a:p>
            <a:fld id="{5D5ACDC5-7D88-4043-A5E3-34CEDBAF337A}" type="slidenum">
              <a:rPr lang="en-US" smtClean="0"/>
              <a:pPr/>
              <a:t>‹#›</a:t>
            </a:fld>
            <a:endParaRPr lang="en-US"/>
          </a:p>
        </p:txBody>
      </p:sp>
    </p:spTree>
    <p:extLst>
      <p:ext uri="{BB962C8B-B14F-4D97-AF65-F5344CB8AC3E}">
        <p14:creationId xmlns:p14="http://schemas.microsoft.com/office/powerpoint/2010/main" val="4070209190"/>
      </p:ext>
    </p:extLst>
  </p:cSld>
  <p:clrMap bg1="dk1" tx1="lt1" bg2="dk2" tx2="lt2" accent1="accent1" accent2="accent2" accent3="accent3" accent4="accent4" accent5="accent5" accent6="accent6" hlink="hlink" folHlink="folHlink"/>
  <p:sldLayoutIdLst>
    <p:sldLayoutId id="2147483672" r:id="rId1"/>
    <p:sldLayoutId id="2147483760" r:id="rId2"/>
    <p:sldLayoutId id="2147483761" r:id="rId3"/>
    <p:sldLayoutId id="2147483762" r:id="rId4"/>
    <p:sldLayoutId id="2147483763" r:id="rId5"/>
    <p:sldLayoutId id="2147483764" r:id="rId6"/>
  </p:sldLayoutIdLst>
  <p:hf hdr="0" ftr="0" dt="0"/>
  <p:txStyles>
    <p:titleStyle>
      <a:lvl1pPr algn="l" defTabSz="914400" rtl="0" eaLnBrk="1" latinLnBrk="0" hangingPunct="1">
        <a:lnSpc>
          <a:spcPct val="90000"/>
        </a:lnSpc>
        <a:spcBef>
          <a:spcPct val="0"/>
        </a:spcBef>
        <a:buNone/>
        <a:defRPr sz="4400" b="1" i="0" kern="1200" baseline="0">
          <a:solidFill>
            <a:srgbClr val="53565A"/>
          </a:solidFill>
          <a:latin typeface="VAG Rounded Next" panose="020F05020202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baseline="0">
          <a:solidFill>
            <a:srgbClr val="53565A"/>
          </a:solidFill>
          <a:latin typeface="VAG Rounded Next" panose="020F0502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53565A"/>
          </a:solidFill>
          <a:latin typeface="VAG Rounded Next" panose="020F0502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53565A"/>
          </a:solidFill>
          <a:latin typeface="VAG Rounded Next" panose="020F0502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53565A"/>
          </a:solidFill>
          <a:latin typeface="VAG Rounded Next" panose="020F0502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53565A"/>
          </a:solidFill>
          <a:latin typeface="VAG Rounded Next" panose="020F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90306FD-643B-C759-B3CB-4CF460664876}"/>
              </a:ext>
            </a:extLst>
          </p:cNvPr>
          <p:cNvPicPr>
            <a:picLocks noChangeAspect="1"/>
          </p:cNvPicPr>
          <p:nvPr userDrawn="1"/>
        </p:nvPicPr>
        <p:blipFill>
          <a:blip r:embed="rId8"/>
          <a:stretch>
            <a:fillRect/>
          </a:stretch>
        </p:blipFill>
        <p:spPr>
          <a:xfrm flipH="1">
            <a:off x="8794970" y="6176962"/>
            <a:ext cx="3397029" cy="681037"/>
          </a:xfrm>
          <a:prstGeom prst="rect">
            <a:avLst/>
          </a:prstGeom>
        </p:spPr>
      </p:pic>
      <p:sp>
        <p:nvSpPr>
          <p:cNvPr id="3" name="Rectangle 2">
            <a:extLst>
              <a:ext uri="{FF2B5EF4-FFF2-40B4-BE49-F238E27FC236}">
                <a16:creationId xmlns:a16="http://schemas.microsoft.com/office/drawing/2014/main" id="{E57DC3E6-F61E-881E-3407-3593F7B0E2C5}"/>
              </a:ext>
            </a:extLst>
          </p:cNvPr>
          <p:cNvSpPr/>
          <p:nvPr userDrawn="1"/>
        </p:nvSpPr>
        <p:spPr>
          <a:xfrm>
            <a:off x="0" y="0"/>
            <a:ext cx="12192000" cy="6063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Placeholder 1">
            <a:extLst>
              <a:ext uri="{FF2B5EF4-FFF2-40B4-BE49-F238E27FC236}">
                <a16:creationId xmlns:a16="http://schemas.microsoft.com/office/drawing/2014/main" id="{3C96A7AC-248A-C156-3BDE-235FCD3504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err="1"/>
              <a:t>Vag</a:t>
            </a:r>
            <a:r>
              <a:rPr lang="en-US"/>
              <a:t> Rounded Next Bold (headlines)</a:t>
            </a:r>
          </a:p>
        </p:txBody>
      </p:sp>
      <p:sp>
        <p:nvSpPr>
          <p:cNvPr id="8" name="Text Placeholder 2">
            <a:extLst>
              <a:ext uri="{FF2B5EF4-FFF2-40B4-BE49-F238E27FC236}">
                <a16:creationId xmlns:a16="http://schemas.microsoft.com/office/drawing/2014/main" id="{7A7F0D34-BADE-3C4B-81A2-DD3ED96A34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err="1"/>
              <a:t>Vag</a:t>
            </a:r>
            <a:r>
              <a:rPr lang="en-US"/>
              <a:t> Rounded Next Regular Body for sub-heads and body copy</a:t>
            </a:r>
          </a:p>
          <a:p>
            <a:pPr lvl="1"/>
            <a:r>
              <a:rPr lang="en-US"/>
              <a:t>Second level</a:t>
            </a:r>
          </a:p>
          <a:p>
            <a:pPr lvl="2"/>
            <a:r>
              <a:rPr lang="en-US"/>
              <a:t>Third level</a:t>
            </a:r>
          </a:p>
          <a:p>
            <a:pPr lvl="3"/>
            <a:r>
              <a:rPr lang="en-US"/>
              <a:t>Fourth level</a:t>
            </a:r>
          </a:p>
          <a:p>
            <a:pPr lvl="4"/>
            <a:r>
              <a:rPr lang="en-US"/>
              <a:t>Fifth level</a:t>
            </a:r>
          </a:p>
        </p:txBody>
      </p:sp>
      <p:sp>
        <p:nvSpPr>
          <p:cNvPr id="9" name="Footer Placeholder 4">
            <a:extLst>
              <a:ext uri="{FF2B5EF4-FFF2-40B4-BE49-F238E27FC236}">
                <a16:creationId xmlns:a16="http://schemas.microsoft.com/office/drawing/2014/main" id="{24E43EC8-6A33-93A2-EFD5-10F7B763AA3B}"/>
              </a:ext>
            </a:extLst>
          </p:cNvPr>
          <p:cNvSpPr>
            <a:spLocks noGrp="1"/>
          </p:cNvSpPr>
          <p:nvPr>
            <p:ph type="ftr" sz="quarter" idx="3"/>
          </p:nvPr>
        </p:nvSpPr>
        <p:spPr>
          <a:xfrm>
            <a:off x="4317999" y="6311900"/>
            <a:ext cx="4260769"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11" name="Slide Number Placeholder 5">
            <a:extLst>
              <a:ext uri="{FF2B5EF4-FFF2-40B4-BE49-F238E27FC236}">
                <a16:creationId xmlns:a16="http://schemas.microsoft.com/office/drawing/2014/main" id="{E44E12E8-1F80-47BE-D339-F30DD34A20CF}"/>
              </a:ext>
            </a:extLst>
          </p:cNvPr>
          <p:cNvSpPr>
            <a:spLocks noGrp="1"/>
          </p:cNvSpPr>
          <p:nvPr>
            <p:ph type="sldNum" sz="quarter" idx="4"/>
          </p:nvPr>
        </p:nvSpPr>
        <p:spPr>
          <a:xfrm>
            <a:off x="11482739" y="5748235"/>
            <a:ext cx="493059" cy="371836"/>
          </a:xfrm>
          <a:prstGeom prst="rect">
            <a:avLst/>
          </a:prstGeom>
        </p:spPr>
        <p:txBody>
          <a:bodyPr vert="horz" lIns="91440" tIns="45720" rIns="91440" bIns="45720" rtlCol="0" anchor="ctr"/>
          <a:lstStyle>
            <a:lvl1pPr algn="ctr">
              <a:defRPr sz="1100">
                <a:solidFill>
                  <a:schemeClr val="tx1"/>
                </a:solidFill>
              </a:defRPr>
            </a:lvl1pPr>
          </a:lstStyle>
          <a:p>
            <a:fld id="{5D5ACDC5-7D88-4043-A5E3-34CEDBAF337A}" type="slidenum">
              <a:rPr lang="en-US" smtClean="0"/>
              <a:pPr/>
              <a:t>‹#›</a:t>
            </a:fld>
            <a:endParaRPr lang="en-US"/>
          </a:p>
        </p:txBody>
      </p:sp>
      <p:pic>
        <p:nvPicPr>
          <p:cNvPr id="6" name="Picture 5">
            <a:extLst>
              <a:ext uri="{FF2B5EF4-FFF2-40B4-BE49-F238E27FC236}">
                <a16:creationId xmlns:a16="http://schemas.microsoft.com/office/drawing/2014/main" id="{76E80087-C773-AA2D-9288-0A5658E9D3E4}"/>
              </a:ext>
            </a:extLst>
          </p:cNvPr>
          <p:cNvPicPr>
            <a:picLocks noChangeAspect="1"/>
          </p:cNvPicPr>
          <p:nvPr userDrawn="1"/>
        </p:nvPicPr>
        <p:blipFill>
          <a:blip r:embed="rId9" cstate="screen">
            <a:extLst>
              <a:ext uri="{28A0092B-C50C-407E-A947-70E740481C1C}">
                <a14:useLocalDpi xmlns:a14="http://schemas.microsoft.com/office/drawing/2010/main"/>
              </a:ext>
            </a:extLst>
          </a:blip>
          <a:srcRect/>
          <a:stretch/>
        </p:blipFill>
        <p:spPr>
          <a:xfrm>
            <a:off x="838200" y="6328272"/>
            <a:ext cx="2092380" cy="432310"/>
          </a:xfrm>
          <a:prstGeom prst="rect">
            <a:avLst/>
          </a:prstGeom>
        </p:spPr>
      </p:pic>
      <p:pic>
        <p:nvPicPr>
          <p:cNvPr id="5" name="Picture 4" descr="A logo with a person running&#10;&#10;Description automatically generated">
            <a:extLst>
              <a:ext uri="{FF2B5EF4-FFF2-40B4-BE49-F238E27FC236}">
                <a16:creationId xmlns:a16="http://schemas.microsoft.com/office/drawing/2014/main" id="{5811A960-8848-735D-79F1-C37792D5205D}"/>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027390" y="6063107"/>
            <a:ext cx="859536" cy="859536"/>
          </a:xfrm>
          <a:prstGeom prst="rect">
            <a:avLst/>
          </a:prstGeom>
        </p:spPr>
      </p:pic>
    </p:spTree>
    <p:extLst>
      <p:ext uri="{BB962C8B-B14F-4D97-AF65-F5344CB8AC3E}">
        <p14:creationId xmlns:p14="http://schemas.microsoft.com/office/powerpoint/2010/main" val="323896991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Lst>
  <p:hf hdr="0" ftr="0" dt="0"/>
  <p:txStyles>
    <p:titleStyle>
      <a:lvl1pPr algn="l" defTabSz="914400" rtl="0" eaLnBrk="1" latinLnBrk="0" hangingPunct="1">
        <a:lnSpc>
          <a:spcPct val="90000"/>
        </a:lnSpc>
        <a:spcBef>
          <a:spcPct val="0"/>
        </a:spcBef>
        <a:buNone/>
        <a:defRPr sz="4400" b="1" i="0" kern="1200" spc="300" baseline="0">
          <a:solidFill>
            <a:schemeClr val="tx1"/>
          </a:solidFill>
          <a:latin typeface="VAG Rounded Next" panose="020F05020202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baseline="0">
          <a:solidFill>
            <a:schemeClr val="tx1"/>
          </a:solidFill>
          <a:latin typeface="VAG Rounded Next" panose="020F0502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VAG Rounded Next" panose="020F0502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VAG Rounded Next" panose="020F0502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VAG Rounded Next" panose="020F0502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VAG Rounded Next" panose="020F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9" name="Picture 8" descr="A picture containing person, necktie, person, wall&#10;&#10;Description automatically generated">
            <a:extLst>
              <a:ext uri="{FF2B5EF4-FFF2-40B4-BE49-F238E27FC236}">
                <a16:creationId xmlns:a16="http://schemas.microsoft.com/office/drawing/2014/main" id="{21854E27-3C31-9946-B8B3-CD33EF6D17CE}"/>
              </a:ext>
            </a:extLst>
          </p:cNvPr>
          <p:cNvPicPr>
            <a:picLocks noChangeAspect="1"/>
          </p:cNvPicPr>
          <p:nvPr userDrawn="1"/>
        </p:nvPicPr>
        <p:blipFill>
          <a:blip r:embed="rId5">
            <a:alphaModFix amt="7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B8D390AF-9F76-EECC-D827-FF7CF6337E27}"/>
              </a:ext>
            </a:extLst>
          </p:cNvPr>
          <p:cNvPicPr>
            <a:picLocks noChangeAspect="1"/>
          </p:cNvPicPr>
          <p:nvPr userDrawn="1"/>
        </p:nvPicPr>
        <p:blipFill>
          <a:blip r:embed="rId6">
            <a:alphaModFix/>
          </a:blip>
          <a:stretch>
            <a:fillRect/>
          </a:stretch>
        </p:blipFill>
        <p:spPr>
          <a:xfrm>
            <a:off x="10873448" y="5643154"/>
            <a:ext cx="1318552" cy="1214846"/>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err="1"/>
              <a:t>Vag</a:t>
            </a:r>
            <a:r>
              <a:rPr lang="en-US"/>
              <a:t> Rounded Next Bold (headlines)</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err="1"/>
              <a:t>Vag</a:t>
            </a:r>
            <a:r>
              <a:rPr lang="en-US"/>
              <a:t> Rounded Next Regular Body for sub-heads and body copy</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07270" y="5777627"/>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a:p>
        </p:txBody>
      </p:sp>
      <p:sp>
        <p:nvSpPr>
          <p:cNvPr id="8" name="Footer Placeholder 4"/>
          <p:cNvSpPr>
            <a:spLocks noGrp="1"/>
          </p:cNvSpPr>
          <p:nvPr>
            <p:ph type="ftr" sz="quarter" idx="3"/>
          </p:nvPr>
        </p:nvSpPr>
        <p:spPr>
          <a:xfrm>
            <a:off x="5298440" y="6288042"/>
            <a:ext cx="4114800" cy="365125"/>
          </a:xfrm>
          <a:prstGeom prst="rect">
            <a:avLst/>
          </a:prstGeom>
        </p:spPr>
        <p:txBody>
          <a:bodyPr vert="horz" lIns="91440" tIns="45720" rIns="91440" bIns="45720" rtlCol="0" anchor="ctr"/>
          <a:lstStyle>
            <a:lvl1pPr algn="ctr">
              <a:defRPr sz="1200">
                <a:solidFill>
                  <a:srgbClr val="005CB9"/>
                </a:solidFill>
              </a:defRPr>
            </a:lvl1pPr>
          </a:lstStyle>
          <a:p>
            <a:endParaRPr lang="en-US"/>
          </a:p>
        </p:txBody>
      </p:sp>
      <p:pic>
        <p:nvPicPr>
          <p:cNvPr id="4" name="Picture 3">
            <a:extLst>
              <a:ext uri="{FF2B5EF4-FFF2-40B4-BE49-F238E27FC236}">
                <a16:creationId xmlns:a16="http://schemas.microsoft.com/office/drawing/2014/main" id="{7908101C-8DB4-FC4A-9BAB-A8D9214BCFE8}"/>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838200" y="6066692"/>
            <a:ext cx="3276600" cy="791308"/>
          </a:xfrm>
          <a:prstGeom prst="rect">
            <a:avLst/>
          </a:prstGeom>
        </p:spPr>
      </p:pic>
      <p:pic>
        <p:nvPicPr>
          <p:cNvPr id="7" name="Picture 6">
            <a:extLst>
              <a:ext uri="{FF2B5EF4-FFF2-40B4-BE49-F238E27FC236}">
                <a16:creationId xmlns:a16="http://schemas.microsoft.com/office/drawing/2014/main" id="{98105256-D716-5E49-906D-42590D8E2F4E}"/>
              </a:ext>
            </a:extLst>
          </p:cNvPr>
          <p:cNvPicPr>
            <a:picLocks noChangeAspect="1"/>
          </p:cNvPicPr>
          <p:nvPr userDrawn="1"/>
        </p:nvPicPr>
        <p:blipFill>
          <a:blip r:embed="rId8" cstate="screen">
            <a:extLst>
              <a:ext uri="{28A0092B-C50C-407E-A947-70E740481C1C}">
                <a14:useLocalDpi xmlns:a14="http://schemas.microsoft.com/office/drawing/2010/main"/>
              </a:ext>
            </a:extLst>
          </a:blip>
          <a:srcRect/>
          <a:stretch/>
        </p:blipFill>
        <p:spPr>
          <a:xfrm>
            <a:off x="996121" y="6250945"/>
            <a:ext cx="2046357" cy="422801"/>
          </a:xfrm>
          <a:prstGeom prst="rect">
            <a:avLst/>
          </a:prstGeom>
        </p:spPr>
      </p:pic>
      <p:pic>
        <p:nvPicPr>
          <p:cNvPr id="10" name="Picture 9" descr="A logo with a person running around a globe&#10;&#10;Description automatically generated">
            <a:extLst>
              <a:ext uri="{FF2B5EF4-FFF2-40B4-BE49-F238E27FC236}">
                <a16:creationId xmlns:a16="http://schemas.microsoft.com/office/drawing/2014/main" id="{C4CB09AE-2155-6824-923B-CEBD8D148932}"/>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132902" y="6032577"/>
            <a:ext cx="859536" cy="859536"/>
          </a:xfrm>
          <a:prstGeom prst="rect">
            <a:avLst/>
          </a:prstGeom>
        </p:spPr>
      </p:pic>
    </p:spTree>
    <p:extLst>
      <p:ext uri="{BB962C8B-B14F-4D97-AF65-F5344CB8AC3E}">
        <p14:creationId xmlns:p14="http://schemas.microsoft.com/office/powerpoint/2010/main" val="482679690"/>
      </p:ext>
    </p:extLst>
  </p:cSld>
  <p:clrMap bg1="lt1" tx1="dk1" bg2="lt2" tx2="dk2" accent1="accent1" accent2="accent2" accent3="accent3" accent4="accent4" accent5="accent5" accent6="accent6" hlink="hlink" folHlink="folHlink"/>
  <p:sldLayoutIdLst>
    <p:sldLayoutId id="2147483726" r:id="rId1"/>
    <p:sldLayoutId id="2147483766" r:id="rId2"/>
    <p:sldLayoutId id="2147483663" r:id="rId3"/>
  </p:sldLayoutIdLst>
  <p:hf hdr="0" ftr="0" dt="0"/>
  <p:txStyles>
    <p:titleStyle>
      <a:lvl1pPr algn="l" defTabSz="914400" rtl="0" eaLnBrk="1" latinLnBrk="0" hangingPunct="1">
        <a:lnSpc>
          <a:spcPct val="90000"/>
        </a:lnSpc>
        <a:spcBef>
          <a:spcPct val="0"/>
        </a:spcBef>
        <a:buNone/>
        <a:defRPr sz="4400" b="1" i="0" kern="1200" baseline="0">
          <a:solidFill>
            <a:schemeClr val="bg1"/>
          </a:solidFill>
          <a:latin typeface="VAG Rounded Next" panose="020F05020202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baseline="0">
          <a:solidFill>
            <a:schemeClr val="bg1"/>
          </a:solidFill>
          <a:latin typeface="VAG Rounded Next" panose="020F0502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VAG Rounded Next" panose="020F0502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VAG Rounded Next" panose="020F0502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VAG Rounded Next" panose="020F0502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VAG Rounded Next" panose="020F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1854E27-3C31-9946-B8B3-CD33EF6D17CE}"/>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err="1"/>
              <a:t>Vag</a:t>
            </a:r>
            <a:r>
              <a:rPr lang="en-US"/>
              <a:t> Rounded Next Bold (headlines)</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err="1"/>
              <a:t>Vag</a:t>
            </a:r>
            <a:r>
              <a:rPr lang="en-US"/>
              <a:t> Rounded Next Regular Body for sub-heads and body copy</a:t>
            </a:r>
          </a:p>
          <a:p>
            <a:pPr lvl="1"/>
            <a:r>
              <a:rPr lang="en-US"/>
              <a:t>Second level</a:t>
            </a:r>
          </a:p>
          <a:p>
            <a:pPr lvl="2"/>
            <a:r>
              <a:rPr lang="en-US"/>
              <a:t>Third level</a:t>
            </a:r>
          </a:p>
          <a:p>
            <a:pPr lvl="3"/>
            <a:r>
              <a:rPr lang="en-US"/>
              <a:t>Fourth level</a:t>
            </a:r>
          </a:p>
          <a:p>
            <a:pPr lvl="4"/>
            <a:r>
              <a:rPr lang="en-US"/>
              <a:t>Fifth level</a:t>
            </a:r>
          </a:p>
        </p:txBody>
      </p:sp>
      <p:pic>
        <p:nvPicPr>
          <p:cNvPr id="4" name="Picture 3">
            <a:extLst>
              <a:ext uri="{FF2B5EF4-FFF2-40B4-BE49-F238E27FC236}">
                <a16:creationId xmlns:a16="http://schemas.microsoft.com/office/drawing/2014/main" id="{D2CAF516-4C4A-9A07-3D51-9FD0C0CA542F}"/>
              </a:ext>
            </a:extLst>
          </p:cNvPr>
          <p:cNvPicPr>
            <a:picLocks noChangeAspect="1"/>
          </p:cNvPicPr>
          <p:nvPr userDrawn="1"/>
        </p:nvPicPr>
        <p:blipFill>
          <a:blip r:embed="rId6">
            <a:alphaModFix/>
          </a:blip>
          <a:stretch>
            <a:fillRect/>
          </a:stretch>
        </p:blipFill>
        <p:spPr>
          <a:xfrm>
            <a:off x="10984596" y="5643154"/>
            <a:ext cx="1214846" cy="1214846"/>
          </a:xfrm>
          <a:prstGeom prst="rect">
            <a:avLst/>
          </a:prstGeom>
        </p:spPr>
      </p:pic>
      <p:sp>
        <p:nvSpPr>
          <p:cNvPr id="6" name="Slide Number Placeholder 5"/>
          <p:cNvSpPr>
            <a:spLocks noGrp="1"/>
          </p:cNvSpPr>
          <p:nvPr>
            <p:ph type="sldNum" sz="quarter" idx="4"/>
          </p:nvPr>
        </p:nvSpPr>
        <p:spPr>
          <a:xfrm>
            <a:off x="11069748" y="5860667"/>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a:p>
        </p:txBody>
      </p:sp>
      <p:sp>
        <p:nvSpPr>
          <p:cNvPr id="5" name="Footer Placeholder 4">
            <a:extLst>
              <a:ext uri="{FF2B5EF4-FFF2-40B4-BE49-F238E27FC236}">
                <a16:creationId xmlns:a16="http://schemas.microsoft.com/office/drawing/2014/main" id="{EB37DBEC-A24E-FA11-7305-B33C1337D957}"/>
              </a:ext>
            </a:extLst>
          </p:cNvPr>
          <p:cNvSpPr>
            <a:spLocks noGrp="1"/>
          </p:cNvSpPr>
          <p:nvPr>
            <p:ph type="ftr" sz="quarter" idx="3"/>
          </p:nvPr>
        </p:nvSpPr>
        <p:spPr>
          <a:xfrm>
            <a:off x="5298440" y="6288042"/>
            <a:ext cx="4114800" cy="365125"/>
          </a:xfrm>
          <a:prstGeom prst="rect">
            <a:avLst/>
          </a:prstGeom>
        </p:spPr>
        <p:txBody>
          <a:bodyPr vert="horz" lIns="91440" tIns="45720" rIns="91440" bIns="45720" rtlCol="0" anchor="ctr"/>
          <a:lstStyle>
            <a:lvl1pPr algn="ctr">
              <a:defRPr sz="1200">
                <a:solidFill>
                  <a:srgbClr val="005CB9"/>
                </a:solidFill>
              </a:defRPr>
            </a:lvl1pPr>
          </a:lstStyle>
          <a:p>
            <a:endParaRPr lang="en-US"/>
          </a:p>
        </p:txBody>
      </p:sp>
      <p:pic>
        <p:nvPicPr>
          <p:cNvPr id="7" name="Picture 6">
            <a:extLst>
              <a:ext uri="{FF2B5EF4-FFF2-40B4-BE49-F238E27FC236}">
                <a16:creationId xmlns:a16="http://schemas.microsoft.com/office/drawing/2014/main" id="{65203392-72A2-43E2-BAE3-757EDDB2D52E}"/>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838200" y="6066692"/>
            <a:ext cx="3276600" cy="791308"/>
          </a:xfrm>
          <a:prstGeom prst="rect">
            <a:avLst/>
          </a:prstGeom>
        </p:spPr>
      </p:pic>
      <p:pic>
        <p:nvPicPr>
          <p:cNvPr id="10" name="Picture 9">
            <a:extLst>
              <a:ext uri="{FF2B5EF4-FFF2-40B4-BE49-F238E27FC236}">
                <a16:creationId xmlns:a16="http://schemas.microsoft.com/office/drawing/2014/main" id="{9650AB5D-4CB8-C788-2EAB-3A0F152CF2D6}"/>
              </a:ext>
            </a:extLst>
          </p:cNvPr>
          <p:cNvPicPr>
            <a:picLocks noChangeAspect="1"/>
          </p:cNvPicPr>
          <p:nvPr userDrawn="1"/>
        </p:nvPicPr>
        <p:blipFill>
          <a:blip r:embed="rId8" cstate="screen">
            <a:extLst>
              <a:ext uri="{28A0092B-C50C-407E-A947-70E740481C1C}">
                <a14:useLocalDpi xmlns:a14="http://schemas.microsoft.com/office/drawing/2010/main"/>
              </a:ext>
            </a:extLst>
          </a:blip>
          <a:srcRect/>
          <a:stretch/>
        </p:blipFill>
        <p:spPr>
          <a:xfrm>
            <a:off x="996121" y="6250945"/>
            <a:ext cx="2046357" cy="422801"/>
          </a:xfrm>
          <a:prstGeom prst="rect">
            <a:avLst/>
          </a:prstGeom>
        </p:spPr>
      </p:pic>
      <p:pic>
        <p:nvPicPr>
          <p:cNvPr id="13" name="Picture 12" descr="A logo with a person running around a globe&#10;&#10;Description automatically generated">
            <a:extLst>
              <a:ext uri="{FF2B5EF4-FFF2-40B4-BE49-F238E27FC236}">
                <a16:creationId xmlns:a16="http://schemas.microsoft.com/office/drawing/2014/main" id="{B03AE1B4-FCD3-C171-CC1F-790FA42C8C15}"/>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132902" y="6032577"/>
            <a:ext cx="859536" cy="859536"/>
          </a:xfrm>
          <a:prstGeom prst="rect">
            <a:avLst/>
          </a:prstGeom>
        </p:spPr>
      </p:pic>
    </p:spTree>
    <p:extLst>
      <p:ext uri="{BB962C8B-B14F-4D97-AF65-F5344CB8AC3E}">
        <p14:creationId xmlns:p14="http://schemas.microsoft.com/office/powerpoint/2010/main" val="1928850024"/>
      </p:ext>
    </p:extLst>
  </p:cSld>
  <p:clrMap bg1="lt1" tx1="dk1" bg2="lt2" tx2="dk2" accent1="accent1" accent2="accent2" accent3="accent3" accent4="accent4" accent5="accent5" accent6="accent6" hlink="hlink" folHlink="folHlink"/>
  <p:sldLayoutIdLst>
    <p:sldLayoutId id="2147483742" r:id="rId1"/>
    <p:sldLayoutId id="2147483767" r:id="rId2"/>
    <p:sldLayoutId id="2147483743" r:id="rId3"/>
  </p:sldLayoutIdLst>
  <p:hf hdr="0" ftr="0" dt="0"/>
  <p:txStyles>
    <p:titleStyle>
      <a:lvl1pPr algn="l" defTabSz="914400" rtl="0" eaLnBrk="1" latinLnBrk="0" hangingPunct="1">
        <a:lnSpc>
          <a:spcPct val="90000"/>
        </a:lnSpc>
        <a:spcBef>
          <a:spcPct val="0"/>
        </a:spcBef>
        <a:buNone/>
        <a:defRPr sz="4400" b="1" i="0" kern="1200" baseline="0">
          <a:solidFill>
            <a:srgbClr val="005CB9"/>
          </a:solidFill>
          <a:latin typeface="VAG Rounded Next" panose="020F05020202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baseline="0">
          <a:solidFill>
            <a:srgbClr val="005CB9"/>
          </a:solidFill>
          <a:latin typeface="VAG Rounded Next" panose="020F0502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5CB9"/>
          </a:solidFill>
          <a:latin typeface="VAG Rounded Next" panose="020F0502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5CB9"/>
          </a:solidFill>
          <a:latin typeface="VAG Rounded Next" panose="020F0502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5CB9"/>
          </a:solidFill>
          <a:latin typeface="VAG Rounded Next" panose="020F0502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5CB9"/>
          </a:solidFill>
          <a:latin typeface="VAG Rounded Next" panose="020F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1854E27-3C31-9946-B8B3-CD33EF6D17CE}"/>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err="1"/>
              <a:t>Vag</a:t>
            </a:r>
            <a:r>
              <a:rPr lang="en-US"/>
              <a:t> Rounded Next Bold (headlines)</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err="1"/>
              <a:t>Vag</a:t>
            </a:r>
            <a:r>
              <a:rPr lang="en-US"/>
              <a:t> Rounded Next Regular Body for sub-heads and body copy</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607501" y="5805127"/>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a:p>
        </p:txBody>
      </p:sp>
      <p:pic>
        <p:nvPicPr>
          <p:cNvPr id="4" name="Picture 3">
            <a:extLst>
              <a:ext uri="{FF2B5EF4-FFF2-40B4-BE49-F238E27FC236}">
                <a16:creationId xmlns:a16="http://schemas.microsoft.com/office/drawing/2014/main" id="{58D7A64F-F79B-74B5-5522-374B296D1F55}"/>
              </a:ext>
            </a:extLst>
          </p:cNvPr>
          <p:cNvPicPr>
            <a:picLocks noChangeAspect="1"/>
          </p:cNvPicPr>
          <p:nvPr userDrawn="1"/>
        </p:nvPicPr>
        <p:blipFill>
          <a:blip r:embed="rId6">
            <a:alphaModFix/>
          </a:blip>
          <a:stretch>
            <a:fillRect/>
          </a:stretch>
        </p:blipFill>
        <p:spPr>
          <a:xfrm>
            <a:off x="9916910" y="6176962"/>
            <a:ext cx="2275089" cy="679473"/>
          </a:xfrm>
          <a:prstGeom prst="rect">
            <a:avLst/>
          </a:prstGeom>
        </p:spPr>
      </p:pic>
      <p:sp>
        <p:nvSpPr>
          <p:cNvPr id="5" name="Footer Placeholder 4">
            <a:extLst>
              <a:ext uri="{FF2B5EF4-FFF2-40B4-BE49-F238E27FC236}">
                <a16:creationId xmlns:a16="http://schemas.microsoft.com/office/drawing/2014/main" id="{9360F28F-0088-A47D-D242-6FCCB1E49F82}"/>
              </a:ext>
            </a:extLst>
          </p:cNvPr>
          <p:cNvSpPr>
            <a:spLocks noGrp="1"/>
          </p:cNvSpPr>
          <p:nvPr>
            <p:ph type="ftr" sz="quarter" idx="3"/>
          </p:nvPr>
        </p:nvSpPr>
        <p:spPr>
          <a:xfrm>
            <a:off x="5298440" y="6288042"/>
            <a:ext cx="4114800" cy="365125"/>
          </a:xfrm>
          <a:prstGeom prst="rect">
            <a:avLst/>
          </a:prstGeom>
        </p:spPr>
        <p:txBody>
          <a:bodyPr vert="horz" lIns="91440" tIns="45720" rIns="91440" bIns="45720" rtlCol="0" anchor="ctr"/>
          <a:lstStyle>
            <a:lvl1pPr algn="ctr">
              <a:defRPr sz="1200">
                <a:solidFill>
                  <a:srgbClr val="005CB9"/>
                </a:solidFill>
              </a:defRPr>
            </a:lvl1pPr>
          </a:lstStyle>
          <a:p>
            <a:endParaRPr lang="en-US"/>
          </a:p>
        </p:txBody>
      </p:sp>
      <p:pic>
        <p:nvPicPr>
          <p:cNvPr id="7" name="Picture 6">
            <a:extLst>
              <a:ext uri="{FF2B5EF4-FFF2-40B4-BE49-F238E27FC236}">
                <a16:creationId xmlns:a16="http://schemas.microsoft.com/office/drawing/2014/main" id="{6B9487C6-08C1-141D-90DF-EA66FF2E98C6}"/>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838200" y="6066692"/>
            <a:ext cx="3276600" cy="791308"/>
          </a:xfrm>
          <a:prstGeom prst="rect">
            <a:avLst/>
          </a:prstGeom>
        </p:spPr>
      </p:pic>
      <p:pic>
        <p:nvPicPr>
          <p:cNvPr id="10" name="Picture 9">
            <a:extLst>
              <a:ext uri="{FF2B5EF4-FFF2-40B4-BE49-F238E27FC236}">
                <a16:creationId xmlns:a16="http://schemas.microsoft.com/office/drawing/2014/main" id="{04E7401E-4240-E765-AEB3-3CCB0D32E469}"/>
              </a:ext>
            </a:extLst>
          </p:cNvPr>
          <p:cNvPicPr>
            <a:picLocks noChangeAspect="1"/>
          </p:cNvPicPr>
          <p:nvPr userDrawn="1"/>
        </p:nvPicPr>
        <p:blipFill>
          <a:blip r:embed="rId8" cstate="screen">
            <a:extLst>
              <a:ext uri="{28A0092B-C50C-407E-A947-70E740481C1C}">
                <a14:useLocalDpi xmlns:a14="http://schemas.microsoft.com/office/drawing/2010/main"/>
              </a:ext>
            </a:extLst>
          </a:blip>
          <a:srcRect/>
          <a:stretch/>
        </p:blipFill>
        <p:spPr>
          <a:xfrm>
            <a:off x="996121" y="6250945"/>
            <a:ext cx="2046357" cy="422801"/>
          </a:xfrm>
          <a:prstGeom prst="rect">
            <a:avLst/>
          </a:prstGeom>
        </p:spPr>
      </p:pic>
      <p:pic>
        <p:nvPicPr>
          <p:cNvPr id="13" name="Picture 12" descr="A logo with a person running around a globe&#10;&#10;Description automatically generated">
            <a:extLst>
              <a:ext uri="{FF2B5EF4-FFF2-40B4-BE49-F238E27FC236}">
                <a16:creationId xmlns:a16="http://schemas.microsoft.com/office/drawing/2014/main" id="{8E6253ED-172B-AE77-5288-6E6B23419243}"/>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132902" y="6032577"/>
            <a:ext cx="859536" cy="859536"/>
          </a:xfrm>
          <a:prstGeom prst="rect">
            <a:avLst/>
          </a:prstGeom>
        </p:spPr>
      </p:pic>
    </p:spTree>
    <p:extLst>
      <p:ext uri="{BB962C8B-B14F-4D97-AF65-F5344CB8AC3E}">
        <p14:creationId xmlns:p14="http://schemas.microsoft.com/office/powerpoint/2010/main" val="542950439"/>
      </p:ext>
    </p:extLst>
  </p:cSld>
  <p:clrMap bg1="lt1" tx1="dk1" bg2="lt2" tx2="dk2" accent1="accent1" accent2="accent2" accent3="accent3" accent4="accent4" accent5="accent5" accent6="accent6" hlink="hlink" folHlink="folHlink"/>
  <p:sldLayoutIdLst>
    <p:sldLayoutId id="2147483745" r:id="rId1"/>
    <p:sldLayoutId id="2147483768" r:id="rId2"/>
    <p:sldLayoutId id="2147483746" r:id="rId3"/>
  </p:sldLayoutIdLst>
  <p:hf hdr="0" ftr="0" dt="0"/>
  <p:txStyles>
    <p:titleStyle>
      <a:lvl1pPr algn="l" defTabSz="914400" rtl="0" eaLnBrk="1" latinLnBrk="0" hangingPunct="1">
        <a:lnSpc>
          <a:spcPct val="90000"/>
        </a:lnSpc>
        <a:spcBef>
          <a:spcPct val="0"/>
        </a:spcBef>
        <a:buNone/>
        <a:defRPr sz="4400" b="1" i="0" kern="1200" baseline="0">
          <a:solidFill>
            <a:srgbClr val="005CB9"/>
          </a:solidFill>
          <a:latin typeface="VAG Rounded Next" panose="020F05020202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baseline="0">
          <a:solidFill>
            <a:srgbClr val="005CB9"/>
          </a:solidFill>
          <a:latin typeface="VAG Rounded Next" panose="020F0502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5CB9"/>
          </a:solidFill>
          <a:latin typeface="VAG Rounded Next" panose="020F0502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5CB9"/>
          </a:solidFill>
          <a:latin typeface="VAG Rounded Next" panose="020F0502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5CB9"/>
          </a:solidFill>
          <a:latin typeface="VAG Rounded Next" panose="020F0502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5CB9"/>
          </a:solidFill>
          <a:latin typeface="VAG Rounded Next" panose="020F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1854E27-3C31-9946-B8B3-CD33EF6D17CE}"/>
              </a:ext>
            </a:extLst>
          </p:cNvPr>
          <p:cNvPicPr>
            <a:picLocks noChangeAspect="1"/>
          </p:cNvPicPr>
          <p:nvPr userDrawn="1"/>
        </p:nvPicPr>
        <p:blipFill>
          <a:blip r:embed="rId5">
            <a:alphaModFix amt="70000"/>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err="1"/>
              <a:t>Vag</a:t>
            </a:r>
            <a:r>
              <a:rPr lang="en-US"/>
              <a:t> Rounded Next Bold (headlines)</a:t>
            </a:r>
          </a:p>
        </p:txBody>
      </p:sp>
      <p:sp>
        <p:nvSpPr>
          <p:cNvPr id="3" name="Text Placeholder 2"/>
          <p:cNvSpPr>
            <a:spLocks noGrp="1"/>
          </p:cNvSpPr>
          <p:nvPr>
            <p:ph type="body" idx="1"/>
          </p:nvPr>
        </p:nvSpPr>
        <p:spPr>
          <a:xfrm>
            <a:off x="838200" y="1825625"/>
            <a:ext cx="10515600" cy="4056813"/>
          </a:xfrm>
          <a:prstGeom prst="rect">
            <a:avLst/>
          </a:prstGeom>
        </p:spPr>
        <p:txBody>
          <a:bodyPr vert="horz" lIns="91440" tIns="45720" rIns="91440" bIns="45720" rtlCol="0">
            <a:normAutofit/>
          </a:bodyPr>
          <a:lstStyle/>
          <a:p>
            <a:pPr lvl="0"/>
            <a:r>
              <a:rPr lang="en-US" err="1"/>
              <a:t>Vag</a:t>
            </a:r>
            <a:r>
              <a:rPr lang="en-US"/>
              <a:t> Rounded Next Regular Body for sub-heads and body copy</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698941" y="6338840"/>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a:p>
        </p:txBody>
      </p:sp>
      <p:pic>
        <p:nvPicPr>
          <p:cNvPr id="5" name="Picture 4">
            <a:extLst>
              <a:ext uri="{FF2B5EF4-FFF2-40B4-BE49-F238E27FC236}">
                <a16:creationId xmlns:a16="http://schemas.microsoft.com/office/drawing/2014/main" id="{5096EDE1-7978-CB6F-95A6-1606694F753B}"/>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b="32863"/>
          <a:stretch/>
        </p:blipFill>
        <p:spPr>
          <a:xfrm>
            <a:off x="3563470" y="6136154"/>
            <a:ext cx="7772400" cy="721846"/>
          </a:xfrm>
          <a:prstGeom prst="rect">
            <a:avLst/>
          </a:prstGeom>
        </p:spPr>
      </p:pic>
      <p:pic>
        <p:nvPicPr>
          <p:cNvPr id="8" name="Picture 7">
            <a:extLst>
              <a:ext uri="{FF2B5EF4-FFF2-40B4-BE49-F238E27FC236}">
                <a16:creationId xmlns:a16="http://schemas.microsoft.com/office/drawing/2014/main" id="{8D37D94D-6C47-A630-13A3-7058D040C328}"/>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838200" y="6066692"/>
            <a:ext cx="3276600" cy="791308"/>
          </a:xfrm>
          <a:prstGeom prst="rect">
            <a:avLst/>
          </a:prstGeom>
        </p:spPr>
      </p:pic>
      <p:pic>
        <p:nvPicPr>
          <p:cNvPr id="10" name="Picture 9">
            <a:extLst>
              <a:ext uri="{FF2B5EF4-FFF2-40B4-BE49-F238E27FC236}">
                <a16:creationId xmlns:a16="http://schemas.microsoft.com/office/drawing/2014/main" id="{1296ADF0-3B38-8B5A-AA54-474DFB9FC410}"/>
              </a:ext>
            </a:extLst>
          </p:cNvPr>
          <p:cNvPicPr>
            <a:picLocks noChangeAspect="1"/>
          </p:cNvPicPr>
          <p:nvPr userDrawn="1"/>
        </p:nvPicPr>
        <p:blipFill>
          <a:blip r:embed="rId8" cstate="screen">
            <a:extLst>
              <a:ext uri="{28A0092B-C50C-407E-A947-70E740481C1C}">
                <a14:useLocalDpi xmlns:a14="http://schemas.microsoft.com/office/drawing/2010/main"/>
              </a:ext>
            </a:extLst>
          </a:blip>
          <a:srcRect/>
          <a:stretch/>
        </p:blipFill>
        <p:spPr>
          <a:xfrm>
            <a:off x="996121" y="6250945"/>
            <a:ext cx="2046357" cy="422801"/>
          </a:xfrm>
          <a:prstGeom prst="rect">
            <a:avLst/>
          </a:prstGeom>
        </p:spPr>
      </p:pic>
      <p:pic>
        <p:nvPicPr>
          <p:cNvPr id="11" name="Picture 10" descr="A logo with a person running around a globe&#10;&#10;Description automatically generated">
            <a:extLst>
              <a:ext uri="{FF2B5EF4-FFF2-40B4-BE49-F238E27FC236}">
                <a16:creationId xmlns:a16="http://schemas.microsoft.com/office/drawing/2014/main" id="{4485DD8C-52EB-D313-72E2-31DA0D8C3989}"/>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132902" y="6032577"/>
            <a:ext cx="859536" cy="859536"/>
          </a:xfrm>
          <a:prstGeom prst="rect">
            <a:avLst/>
          </a:prstGeom>
        </p:spPr>
      </p:pic>
    </p:spTree>
    <p:extLst>
      <p:ext uri="{BB962C8B-B14F-4D97-AF65-F5344CB8AC3E}">
        <p14:creationId xmlns:p14="http://schemas.microsoft.com/office/powerpoint/2010/main" val="4017290570"/>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Lst>
  <p:hf hdr="0" ftr="0" dt="0"/>
  <p:txStyles>
    <p:titleStyle>
      <a:lvl1pPr algn="l" defTabSz="914400" rtl="0" eaLnBrk="1" latinLnBrk="0" hangingPunct="1">
        <a:lnSpc>
          <a:spcPct val="90000"/>
        </a:lnSpc>
        <a:spcBef>
          <a:spcPct val="0"/>
        </a:spcBef>
        <a:buNone/>
        <a:defRPr sz="4400" b="1" i="0" kern="1200" baseline="0">
          <a:solidFill>
            <a:srgbClr val="005CB9"/>
          </a:solidFill>
          <a:latin typeface="VAG Rounded Next" panose="020F05020202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baseline="0">
          <a:solidFill>
            <a:srgbClr val="005CB9"/>
          </a:solidFill>
          <a:latin typeface="VAG Rounded Next" panose="020F0502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5CB9"/>
          </a:solidFill>
          <a:latin typeface="VAG Rounded Next" panose="020F0502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5CB9"/>
          </a:solidFill>
          <a:latin typeface="VAG Rounded Next" panose="020F0502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5CB9"/>
          </a:solidFill>
          <a:latin typeface="VAG Rounded Next" panose="020F0502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5CB9"/>
          </a:solidFill>
          <a:latin typeface="VAG Rounded Next" panose="020F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A7522E5-A3E3-A28C-E303-29D3256ABB58}"/>
              </a:ext>
            </a:extLst>
          </p:cNvPr>
          <p:cNvPicPr>
            <a:picLocks noChangeAspect="1"/>
          </p:cNvPicPr>
          <p:nvPr userDrawn="1"/>
        </p:nvPicPr>
        <p:blipFill rotWithShape="1">
          <a:blip r:embed="rId5" cstate="print">
            <a:alphaModFix amt="60000"/>
            <a:extLst>
              <a:ext uri="{28A0092B-C50C-407E-A947-70E740481C1C}">
                <a14:useLocalDpi xmlns:a14="http://schemas.microsoft.com/office/drawing/2010/main" val="0"/>
              </a:ext>
            </a:extLst>
          </a:blip>
          <a:srcRect r="27241"/>
          <a:stretch/>
        </p:blipFill>
        <p:spPr>
          <a:xfrm>
            <a:off x="4612901" y="0"/>
            <a:ext cx="7590250" cy="6858000"/>
          </a:xfrm>
          <a:prstGeom prst="rect">
            <a:avLst/>
          </a:prstGeom>
        </p:spPr>
      </p:pic>
      <p:sp>
        <p:nvSpPr>
          <p:cNvPr id="9" name="Rectangle 8">
            <a:extLst>
              <a:ext uri="{FF2B5EF4-FFF2-40B4-BE49-F238E27FC236}">
                <a16:creationId xmlns:a16="http://schemas.microsoft.com/office/drawing/2014/main" id="{D956AA60-FC7F-BE4B-8194-D64489B90F6C}"/>
              </a:ext>
            </a:extLst>
          </p:cNvPr>
          <p:cNvSpPr/>
          <p:nvPr userDrawn="1"/>
        </p:nvSpPr>
        <p:spPr>
          <a:xfrm>
            <a:off x="0" y="0"/>
            <a:ext cx="7267074" cy="6858000"/>
          </a:xfrm>
          <a:prstGeom prst="rect">
            <a:avLst/>
          </a:prstGeom>
          <a:solidFill>
            <a:srgbClr val="005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48915" y="365125"/>
            <a:ext cx="6545179" cy="1325563"/>
          </a:xfrm>
          <a:prstGeom prst="rect">
            <a:avLst/>
          </a:prstGeom>
          <a:noFill/>
        </p:spPr>
        <p:txBody>
          <a:bodyPr vert="horz" lIns="91440" tIns="45720" rIns="91440" bIns="45720" rtlCol="0" anchor="ctr">
            <a:normAutofit/>
          </a:bodyPr>
          <a:lstStyle/>
          <a:p>
            <a:r>
              <a:rPr lang="en-US" err="1"/>
              <a:t>Vag</a:t>
            </a:r>
            <a:r>
              <a:rPr lang="en-US"/>
              <a:t> Rounded Next Bold (headlines)</a:t>
            </a:r>
          </a:p>
        </p:txBody>
      </p:sp>
      <p:sp>
        <p:nvSpPr>
          <p:cNvPr id="3" name="Text Placeholder 2"/>
          <p:cNvSpPr>
            <a:spLocks noGrp="1"/>
          </p:cNvSpPr>
          <p:nvPr>
            <p:ph type="body" idx="1"/>
          </p:nvPr>
        </p:nvSpPr>
        <p:spPr>
          <a:xfrm>
            <a:off x="348915" y="1825625"/>
            <a:ext cx="6545179" cy="4351338"/>
          </a:xfrm>
          <a:prstGeom prst="rect">
            <a:avLst/>
          </a:prstGeom>
          <a:noFill/>
        </p:spPr>
        <p:txBody>
          <a:bodyPr vert="horz" lIns="91440" tIns="45720" rIns="91440" bIns="45720" rtlCol="0">
            <a:normAutofit/>
          </a:bodyPr>
          <a:lstStyle/>
          <a:p>
            <a:pPr lvl="0"/>
            <a:r>
              <a:rPr lang="en-US" err="1"/>
              <a:t>Vag</a:t>
            </a:r>
            <a:r>
              <a:rPr lang="en-US"/>
              <a:t> Rounded Next Regular for sub-heads and body copy</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698941" y="6452805"/>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a:p>
        </p:txBody>
      </p:sp>
      <p:sp>
        <p:nvSpPr>
          <p:cNvPr id="8" name="Footer Placeholder 4"/>
          <p:cNvSpPr>
            <a:spLocks noGrp="1"/>
          </p:cNvSpPr>
          <p:nvPr>
            <p:ph type="ftr" sz="quarter" idx="3"/>
          </p:nvPr>
        </p:nvSpPr>
        <p:spPr>
          <a:xfrm>
            <a:off x="1576137" y="6334919"/>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US"/>
          </a:p>
        </p:txBody>
      </p:sp>
      <p:pic>
        <p:nvPicPr>
          <p:cNvPr id="11" name="Picture 10">
            <a:extLst>
              <a:ext uri="{FF2B5EF4-FFF2-40B4-BE49-F238E27FC236}">
                <a16:creationId xmlns:a16="http://schemas.microsoft.com/office/drawing/2014/main" id="{E90A911B-4104-8240-8E33-23E5B2646CB8}"/>
              </a:ext>
            </a:extLst>
          </p:cNvPr>
          <p:cNvPicPr>
            <a:picLocks noChangeAspect="1"/>
          </p:cNvPicPr>
          <p:nvPr userDrawn="1"/>
        </p:nvPicPr>
        <p:blipFill>
          <a:blip r:embed="rId6"/>
          <a:stretch>
            <a:fillRect/>
          </a:stretch>
        </p:blipFill>
        <p:spPr>
          <a:xfrm>
            <a:off x="8470230" y="6031975"/>
            <a:ext cx="3372855" cy="841659"/>
          </a:xfrm>
          <a:prstGeom prst="rect">
            <a:avLst/>
          </a:prstGeom>
        </p:spPr>
      </p:pic>
      <p:pic>
        <p:nvPicPr>
          <p:cNvPr id="10" name="Picture 9">
            <a:extLst>
              <a:ext uri="{FF2B5EF4-FFF2-40B4-BE49-F238E27FC236}">
                <a16:creationId xmlns:a16="http://schemas.microsoft.com/office/drawing/2014/main" id="{98EC1546-0B4A-E440-9545-8E302057B815}"/>
              </a:ext>
            </a:extLst>
          </p:cNvPr>
          <p:cNvPicPr>
            <a:picLocks noChangeAspect="1"/>
          </p:cNvPicPr>
          <p:nvPr userDrawn="1"/>
        </p:nvPicPr>
        <p:blipFill>
          <a:blip r:embed="rId7" cstate="screen">
            <a:extLst>
              <a:ext uri="{28A0092B-C50C-407E-A947-70E740481C1C}">
                <a14:useLocalDpi xmlns:a14="http://schemas.microsoft.com/office/drawing/2010/main"/>
              </a:ext>
            </a:extLst>
          </a:blip>
          <a:srcRect/>
          <a:stretch/>
        </p:blipFill>
        <p:spPr>
          <a:xfrm>
            <a:off x="8658028" y="6232048"/>
            <a:ext cx="2136912" cy="441510"/>
          </a:xfrm>
          <a:prstGeom prst="rect">
            <a:avLst/>
          </a:prstGeom>
        </p:spPr>
      </p:pic>
      <p:pic>
        <p:nvPicPr>
          <p:cNvPr id="4" name="Picture 3">
            <a:extLst>
              <a:ext uri="{FF2B5EF4-FFF2-40B4-BE49-F238E27FC236}">
                <a16:creationId xmlns:a16="http://schemas.microsoft.com/office/drawing/2014/main" id="{E420161C-3FD6-D07C-40F2-4B4EFECF2DE8}"/>
              </a:ext>
            </a:extLst>
          </p:cNvPr>
          <p:cNvPicPr>
            <a:picLocks noChangeAspect="1"/>
          </p:cNvPicPr>
          <p:nvPr userDrawn="1"/>
        </p:nvPicPr>
        <p:blipFill>
          <a:blip r:embed="rId8">
            <a:alphaModFix/>
          </a:blip>
          <a:stretch>
            <a:fillRect/>
          </a:stretch>
        </p:blipFill>
        <p:spPr>
          <a:xfrm flipH="1">
            <a:off x="-16626" y="5878286"/>
            <a:ext cx="979714" cy="979714"/>
          </a:xfrm>
          <a:prstGeom prst="rect">
            <a:avLst/>
          </a:prstGeom>
        </p:spPr>
      </p:pic>
      <p:pic>
        <p:nvPicPr>
          <p:cNvPr id="5" name="Picture 4" descr="A logo with a person running&#10;&#10;Description automatically generated">
            <a:extLst>
              <a:ext uri="{FF2B5EF4-FFF2-40B4-BE49-F238E27FC236}">
                <a16:creationId xmlns:a16="http://schemas.microsoft.com/office/drawing/2014/main" id="{F814AB8D-0DF9-00F1-CD01-167F6F52C0B2}"/>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870910" y="6032627"/>
            <a:ext cx="859536" cy="859536"/>
          </a:xfrm>
          <a:prstGeom prst="rect">
            <a:avLst/>
          </a:prstGeom>
        </p:spPr>
      </p:pic>
    </p:spTree>
    <p:extLst>
      <p:ext uri="{BB962C8B-B14F-4D97-AF65-F5344CB8AC3E}">
        <p14:creationId xmlns:p14="http://schemas.microsoft.com/office/powerpoint/2010/main" val="3666742933"/>
      </p:ext>
    </p:extLst>
  </p:cSld>
  <p:clrMap bg1="lt1" tx1="dk1" bg2="lt2" tx2="dk2" accent1="accent1" accent2="accent2" accent3="accent3" accent4="accent4" accent5="accent5" accent6="accent6" hlink="hlink" folHlink="folHlink"/>
  <p:sldLayoutIdLst>
    <p:sldLayoutId id="2147483739" r:id="rId1"/>
    <p:sldLayoutId id="2147483773" r:id="rId2"/>
    <p:sldLayoutId id="2147483740" r:id="rId3"/>
  </p:sldLayoutIdLst>
  <p:hf hdr="0" ftr="0" dt="0"/>
  <p:txStyles>
    <p:titleStyle>
      <a:lvl1pPr algn="l" defTabSz="914400" rtl="0" eaLnBrk="1" latinLnBrk="0" hangingPunct="1">
        <a:lnSpc>
          <a:spcPct val="90000"/>
        </a:lnSpc>
        <a:spcBef>
          <a:spcPct val="0"/>
        </a:spcBef>
        <a:buNone/>
        <a:defRPr sz="4400" b="1" i="0" kern="1200" baseline="0">
          <a:solidFill>
            <a:schemeClr val="tx1"/>
          </a:solidFill>
          <a:latin typeface="VAG Rounded Next" panose="020F05020202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VAG Rounded Next" panose="020F0502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AG Rounded Next" panose="020F0502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AG Rounded Next" panose="020F0502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G Rounded Next" panose="020F0502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G Rounded Next" panose="020F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0.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79DF52A-FA5C-5A62-DE7E-93448A06CA41}"/>
              </a:ext>
            </a:extLst>
          </p:cNvPr>
          <p:cNvSpPr>
            <a:spLocks noGrp="1"/>
          </p:cNvSpPr>
          <p:nvPr>
            <p:ph type="sldNum" sz="quarter" idx="4"/>
          </p:nvPr>
        </p:nvSpPr>
        <p:spPr/>
        <p:txBody>
          <a:bodyPr/>
          <a:lstStyle/>
          <a:p>
            <a:fld id="{5D5ACDC5-7D88-4043-A5E3-34CEDBAF337A}" type="slidenum">
              <a:rPr lang="en-US" smtClean="0"/>
              <a:pPr/>
              <a:t>1</a:t>
            </a:fld>
            <a:endParaRPr lang="en-US"/>
          </a:p>
        </p:txBody>
      </p:sp>
      <p:sp>
        <p:nvSpPr>
          <p:cNvPr id="6" name="Title 1">
            <a:extLst>
              <a:ext uri="{FF2B5EF4-FFF2-40B4-BE49-F238E27FC236}">
                <a16:creationId xmlns:a16="http://schemas.microsoft.com/office/drawing/2014/main" id="{AFA30067-4BD2-E09F-D9E9-AD2CE35E799E}"/>
              </a:ext>
            </a:extLst>
          </p:cNvPr>
          <p:cNvSpPr>
            <a:spLocks noGrp="1"/>
          </p:cNvSpPr>
          <p:nvPr>
            <p:ph type="title"/>
          </p:nvPr>
        </p:nvSpPr>
        <p:spPr>
          <a:xfrm>
            <a:off x="435685" y="2213459"/>
            <a:ext cx="6444087" cy="2132159"/>
          </a:xfrm>
        </p:spPr>
        <p:txBody>
          <a:bodyPr>
            <a:normAutofit/>
          </a:bodyPr>
          <a:lstStyle/>
          <a:p>
            <a:pPr algn="ctr" defTabSz="850392"/>
            <a:r>
              <a:rPr lang="en-US" spc="279" dirty="0">
                <a:solidFill>
                  <a:schemeClr val="tx1"/>
                </a:solidFill>
                <a:latin typeface="Arial Black" panose="020B0A04020102020204" pitchFamily="34" charset="0"/>
              </a:rPr>
              <a:t>[</a:t>
            </a:r>
            <a:r>
              <a:rPr lang="en-US" b="1" i="0" kern="1200" spc="279" baseline="0" dirty="0">
                <a:solidFill>
                  <a:schemeClr val="tx1"/>
                </a:solidFill>
                <a:latin typeface="Arial Black" panose="020B0A04020102020204" pitchFamily="34" charset="0"/>
              </a:rPr>
              <a:t>Exercise Name]</a:t>
            </a:r>
            <a:br>
              <a:rPr lang="en-US" b="1" i="0" kern="1200" spc="279" baseline="0" dirty="0">
                <a:solidFill>
                  <a:schemeClr val="tx1"/>
                </a:solidFill>
                <a:latin typeface="+mn-lt"/>
              </a:rPr>
            </a:br>
            <a:r>
              <a:rPr lang="en-US" sz="3000" b="1" i="0" kern="1200" spc="279" baseline="0" dirty="0">
                <a:solidFill>
                  <a:schemeClr val="tx1"/>
                </a:solidFill>
                <a:latin typeface="+mn-lt"/>
              </a:rPr>
              <a:t>Initial Planning Meeting</a:t>
            </a:r>
            <a:br>
              <a:rPr lang="en-US" sz="3000" b="1" i="0" kern="1200" spc="279" baseline="0" dirty="0">
                <a:solidFill>
                  <a:schemeClr val="tx1"/>
                </a:solidFill>
                <a:latin typeface="+mn-lt"/>
              </a:rPr>
            </a:br>
            <a:r>
              <a:rPr lang="en-US" sz="1800" b="1" i="0" kern="1200" spc="279" baseline="0" dirty="0">
                <a:solidFill>
                  <a:schemeClr val="tx1"/>
                </a:solidFill>
                <a:latin typeface="+mn-lt"/>
              </a:rPr>
              <a:t>[Date]</a:t>
            </a:r>
            <a:endParaRPr lang="en-US" sz="3000" dirty="0">
              <a:solidFill>
                <a:schemeClr val="tx1"/>
              </a:solidFill>
              <a:latin typeface="+mn-lt"/>
            </a:endParaRPr>
          </a:p>
        </p:txBody>
      </p:sp>
      <p:pic>
        <p:nvPicPr>
          <p:cNvPr id="12" name="Graphic 11" descr="Image outline">
            <a:extLst>
              <a:ext uri="{FF2B5EF4-FFF2-40B4-BE49-F238E27FC236}">
                <a16:creationId xmlns:a16="http://schemas.microsoft.com/office/drawing/2014/main" id="{D2F2A67D-8D54-21A4-E828-301033C2D03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79772" y="1048487"/>
            <a:ext cx="4296508" cy="4296508"/>
          </a:xfrm>
          <a:prstGeom prst="rect">
            <a:avLst/>
          </a:prstGeom>
        </p:spPr>
      </p:pic>
      <p:sp>
        <p:nvSpPr>
          <p:cNvPr id="13" name="TextBox 12">
            <a:extLst>
              <a:ext uri="{FF2B5EF4-FFF2-40B4-BE49-F238E27FC236}">
                <a16:creationId xmlns:a16="http://schemas.microsoft.com/office/drawing/2014/main" id="{6033C499-E4CE-2682-94B4-E3B91695516C}"/>
              </a:ext>
            </a:extLst>
          </p:cNvPr>
          <p:cNvSpPr txBox="1"/>
          <p:nvPr/>
        </p:nvSpPr>
        <p:spPr>
          <a:xfrm>
            <a:off x="8035332" y="4614743"/>
            <a:ext cx="1985388" cy="276999"/>
          </a:xfrm>
          <a:prstGeom prst="rect">
            <a:avLst/>
          </a:prstGeom>
          <a:noFill/>
        </p:spPr>
        <p:txBody>
          <a:bodyPr wrap="square" rtlCol="0">
            <a:spAutoFit/>
          </a:bodyPr>
          <a:lstStyle/>
          <a:p>
            <a:pPr algn="ctr"/>
            <a:r>
              <a:rPr lang="en-US" sz="1200" i="1"/>
              <a:t>Insert Image</a:t>
            </a:r>
          </a:p>
        </p:txBody>
      </p:sp>
    </p:spTree>
    <p:extLst>
      <p:ext uri="{BB962C8B-B14F-4D97-AF65-F5344CB8AC3E}">
        <p14:creationId xmlns:p14="http://schemas.microsoft.com/office/powerpoint/2010/main" val="322022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1D838-53AE-3467-4CCE-40D1A2AA4DEE}"/>
              </a:ext>
            </a:extLst>
          </p:cNvPr>
          <p:cNvSpPr>
            <a:spLocks noGrp="1"/>
          </p:cNvSpPr>
          <p:nvPr>
            <p:ph type="title"/>
          </p:nvPr>
        </p:nvSpPr>
        <p:spPr>
          <a:xfrm>
            <a:off x="967048" y="432088"/>
            <a:ext cx="8925098" cy="1325563"/>
          </a:xfrm>
        </p:spPr>
        <p:txBody>
          <a:bodyPr>
            <a:normAutofit/>
          </a:bodyPr>
          <a:lstStyle/>
          <a:p>
            <a:r>
              <a:rPr lang="en-US" dirty="0">
                <a:solidFill>
                  <a:schemeClr val="tx1"/>
                </a:solidFill>
                <a:latin typeface="Arial Black" panose="020B0A04020102020204" pitchFamily="34" charset="0"/>
              </a:rPr>
              <a:t>Critical Areas of </a:t>
            </a:r>
            <a:br>
              <a:rPr lang="en-US" dirty="0">
                <a:solidFill>
                  <a:schemeClr val="tx1"/>
                </a:solidFill>
                <a:latin typeface="Arial Black" panose="020B0A04020102020204" pitchFamily="34" charset="0"/>
              </a:rPr>
            </a:br>
            <a:r>
              <a:rPr lang="en-US" dirty="0">
                <a:solidFill>
                  <a:schemeClr val="tx1"/>
                </a:solidFill>
                <a:latin typeface="Arial Black" panose="020B0A04020102020204" pitchFamily="34" charset="0"/>
              </a:rPr>
              <a:t>Emergency Management</a:t>
            </a:r>
          </a:p>
        </p:txBody>
      </p:sp>
      <p:sp>
        <p:nvSpPr>
          <p:cNvPr id="4" name="Slide Number Placeholder 3">
            <a:extLst>
              <a:ext uri="{FF2B5EF4-FFF2-40B4-BE49-F238E27FC236}">
                <a16:creationId xmlns:a16="http://schemas.microsoft.com/office/drawing/2014/main" id="{26A975CD-2179-9F0B-83CA-5F9C267DCF9F}"/>
              </a:ext>
            </a:extLst>
          </p:cNvPr>
          <p:cNvSpPr>
            <a:spLocks noGrp="1"/>
          </p:cNvSpPr>
          <p:nvPr>
            <p:ph type="sldNum" sz="quarter" idx="4"/>
          </p:nvPr>
        </p:nvSpPr>
        <p:spPr>
          <a:xfrm>
            <a:off x="10225701" y="6388746"/>
            <a:ext cx="493059" cy="371836"/>
          </a:xfrm>
        </p:spPr>
        <p:txBody>
          <a:bodyPr/>
          <a:lstStyle/>
          <a:p>
            <a:fld id="{5D5ACDC5-7D88-4043-A5E3-34CEDBAF337A}" type="slidenum">
              <a:rPr lang="en-US" smtClean="0"/>
              <a:t>10</a:t>
            </a:fld>
            <a:endParaRPr lang="en-US"/>
          </a:p>
        </p:txBody>
      </p:sp>
      <p:graphicFrame>
        <p:nvGraphicFramePr>
          <p:cNvPr id="5" name="Diagram 4">
            <a:extLst>
              <a:ext uri="{FF2B5EF4-FFF2-40B4-BE49-F238E27FC236}">
                <a16:creationId xmlns:a16="http://schemas.microsoft.com/office/drawing/2014/main" id="{6547F50A-4480-28EB-7004-39B13308DEA2}"/>
              </a:ext>
            </a:extLst>
          </p:cNvPr>
          <p:cNvGraphicFramePr/>
          <p:nvPr>
            <p:extLst>
              <p:ext uri="{D42A27DB-BD31-4B8C-83A1-F6EECF244321}">
                <p14:modId xmlns:p14="http://schemas.microsoft.com/office/powerpoint/2010/main" val="71368920"/>
              </p:ext>
            </p:extLst>
          </p:nvPr>
        </p:nvGraphicFramePr>
        <p:xfrm>
          <a:off x="1982343" y="1757651"/>
          <a:ext cx="8227313" cy="39749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86020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A975CD-2179-9F0B-83CA-5F9C267DCF9F}"/>
              </a:ext>
            </a:extLst>
          </p:cNvPr>
          <p:cNvSpPr>
            <a:spLocks noGrp="1"/>
          </p:cNvSpPr>
          <p:nvPr>
            <p:ph type="sldNum" sz="quarter" idx="4"/>
          </p:nvPr>
        </p:nvSpPr>
        <p:spPr>
          <a:xfrm>
            <a:off x="10225701" y="6388746"/>
            <a:ext cx="493059" cy="371836"/>
          </a:xfrm>
        </p:spPr>
        <p:txBody>
          <a:bodyPr/>
          <a:lstStyle/>
          <a:p>
            <a:fld id="{5D5ACDC5-7D88-4043-A5E3-34CEDBAF337A}" type="slidenum">
              <a:rPr lang="en-US" smtClean="0"/>
              <a:t>11</a:t>
            </a:fld>
            <a:endParaRPr lang="en-US"/>
          </a:p>
        </p:txBody>
      </p:sp>
      <p:sp>
        <p:nvSpPr>
          <p:cNvPr id="11" name="TextBox 10">
            <a:extLst>
              <a:ext uri="{FF2B5EF4-FFF2-40B4-BE49-F238E27FC236}">
                <a16:creationId xmlns:a16="http://schemas.microsoft.com/office/drawing/2014/main" id="{E4B9CC3C-6794-158D-C9DD-9CFF76B3A76B}"/>
              </a:ext>
            </a:extLst>
          </p:cNvPr>
          <p:cNvSpPr txBox="1"/>
          <p:nvPr/>
        </p:nvSpPr>
        <p:spPr>
          <a:xfrm>
            <a:off x="1496568" y="4859890"/>
            <a:ext cx="6486567" cy="769441"/>
          </a:xfrm>
          <a:prstGeom prst="rect">
            <a:avLst/>
          </a:prstGeom>
          <a:noFill/>
        </p:spPr>
        <p:txBody>
          <a:bodyPr wrap="square">
            <a:spAutoFit/>
          </a:bodyPr>
          <a:lstStyle/>
          <a:p>
            <a:r>
              <a:rPr lang="en-US" sz="1100" i="1" u="sng" dirty="0">
                <a:solidFill>
                  <a:srgbClr val="005CB9"/>
                </a:solidFill>
                <a:ea typeface="Calibri" panose="020F0502020204030204" pitchFamily="34" charset="0"/>
              </a:rPr>
              <a:t>Things to consider:</a:t>
            </a:r>
            <a:br>
              <a:rPr lang="en-US" sz="1100" i="1" dirty="0">
                <a:solidFill>
                  <a:srgbClr val="005CB9"/>
                </a:solidFill>
                <a:ea typeface="Calibri" panose="020F0502020204030204" pitchFamily="34" charset="0"/>
              </a:rPr>
            </a:br>
            <a:r>
              <a:rPr lang="en-US" sz="1100" i="1" dirty="0">
                <a:solidFill>
                  <a:srgbClr val="005CB9"/>
                </a:solidFill>
                <a:ea typeface="Calibri" panose="020F0502020204030204" pitchFamily="34" charset="0"/>
              </a:rPr>
              <a:t>Is there anyone else that should be a part of this planning team?</a:t>
            </a:r>
          </a:p>
          <a:p>
            <a:endParaRPr lang="en-US" sz="1100" i="1" dirty="0">
              <a:solidFill>
                <a:srgbClr val="005CB9"/>
              </a:solidFill>
              <a:ea typeface="Calibri" panose="020F0502020204030204" pitchFamily="34" charset="0"/>
            </a:endParaRPr>
          </a:p>
          <a:p>
            <a:r>
              <a:rPr lang="en-US" sz="1100" i="1" dirty="0">
                <a:solidFill>
                  <a:srgbClr val="005CB9"/>
                </a:solidFill>
                <a:ea typeface="Calibri" panose="020F0502020204030204" pitchFamily="34" charset="0"/>
              </a:rPr>
              <a:t>What is the best method of communication for this group?</a:t>
            </a:r>
          </a:p>
        </p:txBody>
      </p:sp>
      <p:graphicFrame>
        <p:nvGraphicFramePr>
          <p:cNvPr id="12" name="Table 18">
            <a:extLst>
              <a:ext uri="{FF2B5EF4-FFF2-40B4-BE49-F238E27FC236}">
                <a16:creationId xmlns:a16="http://schemas.microsoft.com/office/drawing/2014/main" id="{C79B1899-2FB8-DAF8-3F01-75D0235D494B}"/>
              </a:ext>
            </a:extLst>
          </p:cNvPr>
          <p:cNvGraphicFramePr>
            <a:graphicFrameLocks noGrp="1"/>
          </p:cNvGraphicFramePr>
          <p:nvPr>
            <p:extLst>
              <p:ext uri="{D42A27DB-BD31-4B8C-83A1-F6EECF244321}">
                <p14:modId xmlns:p14="http://schemas.microsoft.com/office/powerpoint/2010/main" val="135797916"/>
              </p:ext>
            </p:extLst>
          </p:nvPr>
        </p:nvGraphicFramePr>
        <p:xfrm>
          <a:off x="1496568" y="1714224"/>
          <a:ext cx="9198864" cy="2926080"/>
        </p:xfrm>
        <a:graphic>
          <a:graphicData uri="http://schemas.openxmlformats.org/drawingml/2006/table">
            <a:tbl>
              <a:tblPr firstRow="1" bandRow="1">
                <a:tableStyleId>{5C22544A-7EE6-4342-B048-85BDC9FD1C3A}</a:tableStyleId>
              </a:tblPr>
              <a:tblGrid>
                <a:gridCol w="4599432">
                  <a:extLst>
                    <a:ext uri="{9D8B030D-6E8A-4147-A177-3AD203B41FA5}">
                      <a16:colId xmlns:a16="http://schemas.microsoft.com/office/drawing/2014/main" val="1043824268"/>
                    </a:ext>
                  </a:extLst>
                </a:gridCol>
                <a:gridCol w="4599432">
                  <a:extLst>
                    <a:ext uri="{9D8B030D-6E8A-4147-A177-3AD203B41FA5}">
                      <a16:colId xmlns:a16="http://schemas.microsoft.com/office/drawing/2014/main" val="3701879442"/>
                    </a:ext>
                  </a:extLst>
                </a:gridCol>
              </a:tblGrid>
              <a:tr h="457200">
                <a:tc>
                  <a:txBody>
                    <a:bodyPr/>
                    <a:lstStyle/>
                    <a:p>
                      <a:r>
                        <a:rPr lang="en-US" sz="2000" dirty="0">
                          <a:solidFill>
                            <a:schemeClr val="bg1"/>
                          </a:solidFill>
                        </a:rPr>
                        <a:t>Name</a:t>
                      </a:r>
                    </a:p>
                  </a:txBody>
                  <a:tcPr anchor="ctr">
                    <a:solidFill>
                      <a:schemeClr val="tx1"/>
                    </a:solidFill>
                  </a:tcPr>
                </a:tc>
                <a:tc>
                  <a:txBody>
                    <a:bodyPr/>
                    <a:lstStyle/>
                    <a:p>
                      <a:r>
                        <a:rPr lang="en-US" sz="2000" dirty="0">
                          <a:solidFill>
                            <a:schemeClr val="bg1"/>
                          </a:solidFill>
                        </a:rPr>
                        <a:t>Department</a:t>
                      </a:r>
                    </a:p>
                  </a:txBody>
                  <a:tcPr anchor="ctr">
                    <a:solidFill>
                      <a:schemeClr val="tx1"/>
                    </a:solidFill>
                  </a:tcPr>
                </a:tc>
                <a:extLst>
                  <a:ext uri="{0D108BD9-81ED-4DB2-BD59-A6C34878D82A}">
                    <a16:rowId xmlns:a16="http://schemas.microsoft.com/office/drawing/2014/main" val="2943487424"/>
                  </a:ext>
                </a:extLst>
              </a:tr>
              <a:tr h="4114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VAG Rounded Next" panose="020F0502020203020204" pitchFamily="34" charset="0"/>
                        </a:rPr>
                        <a:t>[Name]</a:t>
                      </a:r>
                    </a:p>
                  </a:txBody>
                  <a:tcPr anchor="ctr">
                    <a:solidFill>
                      <a:schemeClr val="bg1"/>
                    </a:solidFill>
                  </a:tcPr>
                </a:tc>
                <a:tc>
                  <a:txBody>
                    <a:bodyPr/>
                    <a:lstStyle/>
                    <a:p>
                      <a:r>
                        <a:rPr lang="en-US" sz="1800" dirty="0">
                          <a:solidFill>
                            <a:schemeClr val="tx1"/>
                          </a:solidFill>
                          <a:latin typeface="VAG Rounded Next" panose="020F0502020203020204" pitchFamily="34" charset="0"/>
                        </a:rPr>
                        <a:t>[Department Name]</a:t>
                      </a:r>
                    </a:p>
                  </a:txBody>
                  <a:tcPr anchor="ctr">
                    <a:solidFill>
                      <a:schemeClr val="bg1"/>
                    </a:solidFill>
                  </a:tcPr>
                </a:tc>
                <a:extLst>
                  <a:ext uri="{0D108BD9-81ED-4DB2-BD59-A6C34878D82A}">
                    <a16:rowId xmlns:a16="http://schemas.microsoft.com/office/drawing/2014/main" val="3706113793"/>
                  </a:ext>
                </a:extLst>
              </a:tr>
              <a:tr h="4114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VAG Rounded Next" panose="020F0502020203020204" pitchFamily="34" charset="0"/>
                        </a:rPr>
                        <a:t>[Name]</a:t>
                      </a:r>
                    </a:p>
                  </a:txBody>
                  <a:tcPr anchor="ctr">
                    <a:solidFill>
                      <a:schemeClr val="bg1"/>
                    </a:solidFill>
                  </a:tcPr>
                </a:tc>
                <a:tc>
                  <a:txBody>
                    <a:bodyPr/>
                    <a:lstStyle/>
                    <a:p>
                      <a:r>
                        <a:rPr lang="en-US" sz="1800">
                          <a:solidFill>
                            <a:schemeClr val="tx1"/>
                          </a:solidFill>
                          <a:latin typeface="VAG Rounded Next" panose="020F0502020203020204" pitchFamily="34" charset="0"/>
                        </a:rPr>
                        <a:t>[Department Name]</a:t>
                      </a:r>
                    </a:p>
                  </a:txBody>
                  <a:tcPr anchor="ctr">
                    <a:solidFill>
                      <a:schemeClr val="bg1"/>
                    </a:solidFill>
                  </a:tcPr>
                </a:tc>
                <a:extLst>
                  <a:ext uri="{0D108BD9-81ED-4DB2-BD59-A6C34878D82A}">
                    <a16:rowId xmlns:a16="http://schemas.microsoft.com/office/drawing/2014/main" val="1980973392"/>
                  </a:ext>
                </a:extLst>
              </a:tr>
              <a:tr h="4114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VAG Rounded Next" panose="020F0502020203020204" pitchFamily="34" charset="0"/>
                        </a:rPr>
                        <a:t>[Name]</a:t>
                      </a:r>
                    </a:p>
                  </a:txBody>
                  <a:tcPr anchor="ctr">
                    <a:solidFill>
                      <a:schemeClr val="bg1"/>
                    </a:solidFill>
                  </a:tcPr>
                </a:tc>
                <a:tc>
                  <a:txBody>
                    <a:bodyPr/>
                    <a:lstStyle/>
                    <a:p>
                      <a:r>
                        <a:rPr lang="en-US" sz="1800" dirty="0">
                          <a:solidFill>
                            <a:schemeClr val="tx1"/>
                          </a:solidFill>
                          <a:latin typeface="VAG Rounded Next" panose="020F0502020203020204" pitchFamily="34" charset="0"/>
                        </a:rPr>
                        <a:t>[Department Name]</a:t>
                      </a:r>
                    </a:p>
                  </a:txBody>
                  <a:tcPr anchor="ctr">
                    <a:solidFill>
                      <a:schemeClr val="bg1"/>
                    </a:solidFill>
                  </a:tcPr>
                </a:tc>
                <a:extLst>
                  <a:ext uri="{0D108BD9-81ED-4DB2-BD59-A6C34878D82A}">
                    <a16:rowId xmlns:a16="http://schemas.microsoft.com/office/drawing/2014/main" val="2521765191"/>
                  </a:ext>
                </a:extLst>
              </a:tr>
              <a:tr h="4114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chemeClr val="tx1"/>
                          </a:solidFill>
                          <a:latin typeface="VAG Rounded Next" panose="020F0502020203020204" pitchFamily="34" charset="0"/>
                        </a:rPr>
                        <a:t>[Name]</a:t>
                      </a:r>
                    </a:p>
                  </a:txBody>
                  <a:tcPr anchor="ctr">
                    <a:solidFill>
                      <a:schemeClr val="bg1"/>
                    </a:solidFill>
                  </a:tcPr>
                </a:tc>
                <a:tc>
                  <a:txBody>
                    <a:bodyPr/>
                    <a:lstStyle/>
                    <a:p>
                      <a:r>
                        <a:rPr lang="en-US" sz="1800" dirty="0">
                          <a:solidFill>
                            <a:schemeClr val="tx1"/>
                          </a:solidFill>
                          <a:latin typeface="VAG Rounded Next" panose="020F0502020203020204" pitchFamily="34" charset="0"/>
                        </a:rPr>
                        <a:t>[Department Name]</a:t>
                      </a:r>
                    </a:p>
                  </a:txBody>
                  <a:tcPr anchor="ctr">
                    <a:solidFill>
                      <a:schemeClr val="bg1"/>
                    </a:solidFill>
                  </a:tcPr>
                </a:tc>
                <a:extLst>
                  <a:ext uri="{0D108BD9-81ED-4DB2-BD59-A6C34878D82A}">
                    <a16:rowId xmlns:a16="http://schemas.microsoft.com/office/drawing/2014/main" val="1702145306"/>
                  </a:ext>
                </a:extLst>
              </a:tr>
              <a:tr h="4114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chemeClr val="tx1"/>
                          </a:solidFill>
                          <a:latin typeface="VAG Rounded Next" panose="020F0502020203020204" pitchFamily="34" charset="0"/>
                        </a:rPr>
                        <a:t>[Name]</a:t>
                      </a:r>
                    </a:p>
                  </a:txBody>
                  <a:tcPr anchor="ctr">
                    <a:solidFill>
                      <a:schemeClr val="bg1"/>
                    </a:solidFill>
                  </a:tcPr>
                </a:tc>
                <a:tc>
                  <a:txBody>
                    <a:bodyPr/>
                    <a:lstStyle/>
                    <a:p>
                      <a:r>
                        <a:rPr lang="en-US" sz="1800" dirty="0">
                          <a:solidFill>
                            <a:schemeClr val="tx1"/>
                          </a:solidFill>
                          <a:latin typeface="VAG Rounded Next" panose="020F0502020203020204" pitchFamily="34" charset="0"/>
                        </a:rPr>
                        <a:t>[Department Name]</a:t>
                      </a:r>
                    </a:p>
                  </a:txBody>
                  <a:tcPr anchor="ctr">
                    <a:solidFill>
                      <a:schemeClr val="bg1"/>
                    </a:solidFill>
                  </a:tcPr>
                </a:tc>
                <a:extLst>
                  <a:ext uri="{0D108BD9-81ED-4DB2-BD59-A6C34878D82A}">
                    <a16:rowId xmlns:a16="http://schemas.microsoft.com/office/drawing/2014/main" val="3145934532"/>
                  </a:ext>
                </a:extLst>
              </a:tr>
              <a:tr h="4114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chemeClr val="tx1"/>
                          </a:solidFill>
                          <a:latin typeface="VAG Rounded Next" panose="020F0502020203020204" pitchFamily="34" charset="0"/>
                        </a:rPr>
                        <a:t>[Name]</a:t>
                      </a:r>
                    </a:p>
                  </a:txBody>
                  <a:tcPr anchor="ctr">
                    <a:solidFill>
                      <a:schemeClr val="bg1"/>
                    </a:solidFill>
                  </a:tcPr>
                </a:tc>
                <a:tc>
                  <a:txBody>
                    <a:bodyPr/>
                    <a:lstStyle/>
                    <a:p>
                      <a:r>
                        <a:rPr lang="en-US" sz="1800" dirty="0">
                          <a:solidFill>
                            <a:schemeClr val="tx1"/>
                          </a:solidFill>
                          <a:latin typeface="VAG Rounded Next" panose="020F0502020203020204" pitchFamily="34" charset="0"/>
                        </a:rPr>
                        <a:t>[Department Name]</a:t>
                      </a:r>
                    </a:p>
                  </a:txBody>
                  <a:tcPr anchor="ctr">
                    <a:solidFill>
                      <a:schemeClr val="bg1"/>
                    </a:solidFill>
                  </a:tcPr>
                </a:tc>
                <a:extLst>
                  <a:ext uri="{0D108BD9-81ED-4DB2-BD59-A6C34878D82A}">
                    <a16:rowId xmlns:a16="http://schemas.microsoft.com/office/drawing/2014/main" val="1263324915"/>
                  </a:ext>
                </a:extLst>
              </a:tr>
            </a:tbl>
          </a:graphicData>
        </a:graphic>
      </p:graphicFrame>
      <p:sp>
        <p:nvSpPr>
          <p:cNvPr id="13" name="Title 1">
            <a:extLst>
              <a:ext uri="{FF2B5EF4-FFF2-40B4-BE49-F238E27FC236}">
                <a16:creationId xmlns:a16="http://schemas.microsoft.com/office/drawing/2014/main" id="{F8C13E16-4F9E-CCF2-BA3A-F73CBC09ADDA}"/>
              </a:ext>
            </a:extLst>
          </p:cNvPr>
          <p:cNvSpPr>
            <a:spLocks noGrp="1"/>
          </p:cNvSpPr>
          <p:nvPr>
            <p:ph type="title"/>
          </p:nvPr>
        </p:nvSpPr>
        <p:spPr>
          <a:xfrm>
            <a:off x="838200" y="529327"/>
            <a:ext cx="10515600" cy="1325563"/>
          </a:xfrm>
        </p:spPr>
        <p:txBody>
          <a:bodyPr>
            <a:normAutofit/>
          </a:bodyPr>
          <a:lstStyle/>
          <a:p>
            <a:pPr algn="ctr"/>
            <a:r>
              <a:rPr lang="en-US" dirty="0">
                <a:solidFill>
                  <a:schemeClr val="tx1"/>
                </a:solidFill>
                <a:latin typeface="Arial Black" panose="020B0A04020102020204" pitchFamily="34" charset="0"/>
              </a:rPr>
              <a:t>Planning Team</a:t>
            </a:r>
          </a:p>
        </p:txBody>
      </p:sp>
    </p:spTree>
    <p:extLst>
      <p:ext uri="{BB962C8B-B14F-4D97-AF65-F5344CB8AC3E}">
        <p14:creationId xmlns:p14="http://schemas.microsoft.com/office/powerpoint/2010/main" val="1992818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ACF4FE0-8F8A-9649-8888-0C7B9757B376}"/>
              </a:ext>
            </a:extLst>
          </p:cNvPr>
          <p:cNvSpPr>
            <a:spLocks noGrp="1"/>
          </p:cNvSpPr>
          <p:nvPr>
            <p:ph type="sldNum" sz="quarter" idx="12"/>
          </p:nvPr>
        </p:nvSpPr>
        <p:spPr>
          <a:xfrm>
            <a:off x="11698941" y="5766995"/>
            <a:ext cx="493059" cy="371836"/>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rgbClr val="0063A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5ACDC5-7D88-4043-A5E3-34CEDBAF337A}" type="slidenum">
              <a:rPr lang="en-US" smtClean="0"/>
              <a:pPr/>
              <a:t>12</a:t>
            </a:fld>
            <a:endParaRPr lang="en-US"/>
          </a:p>
        </p:txBody>
      </p:sp>
      <p:graphicFrame>
        <p:nvGraphicFramePr>
          <p:cNvPr id="6" name="Table 18">
            <a:extLst>
              <a:ext uri="{FF2B5EF4-FFF2-40B4-BE49-F238E27FC236}">
                <a16:creationId xmlns:a16="http://schemas.microsoft.com/office/drawing/2014/main" id="{A083AB0A-94A3-73C9-30F1-8F1851A5D4DA}"/>
              </a:ext>
            </a:extLst>
          </p:cNvPr>
          <p:cNvGraphicFramePr>
            <a:graphicFrameLocks noGrp="1"/>
          </p:cNvGraphicFramePr>
          <p:nvPr>
            <p:extLst>
              <p:ext uri="{D42A27DB-BD31-4B8C-83A1-F6EECF244321}">
                <p14:modId xmlns:p14="http://schemas.microsoft.com/office/powerpoint/2010/main" val="3725906659"/>
              </p:ext>
            </p:extLst>
          </p:nvPr>
        </p:nvGraphicFramePr>
        <p:xfrm>
          <a:off x="1496568" y="1986616"/>
          <a:ext cx="9198864" cy="2514600"/>
        </p:xfrm>
        <a:graphic>
          <a:graphicData uri="http://schemas.openxmlformats.org/drawingml/2006/table">
            <a:tbl>
              <a:tblPr firstRow="1" bandRow="1">
                <a:tableStyleId>{073A0DAA-6AF3-43AB-8588-CEC1D06C72B9}</a:tableStyleId>
              </a:tblPr>
              <a:tblGrid>
                <a:gridCol w="4599432">
                  <a:extLst>
                    <a:ext uri="{9D8B030D-6E8A-4147-A177-3AD203B41FA5}">
                      <a16:colId xmlns:a16="http://schemas.microsoft.com/office/drawing/2014/main" val="1043824268"/>
                    </a:ext>
                  </a:extLst>
                </a:gridCol>
                <a:gridCol w="4599432">
                  <a:extLst>
                    <a:ext uri="{9D8B030D-6E8A-4147-A177-3AD203B41FA5}">
                      <a16:colId xmlns:a16="http://schemas.microsoft.com/office/drawing/2014/main" val="3701879442"/>
                    </a:ext>
                  </a:extLst>
                </a:gridCol>
              </a:tblGrid>
              <a:tr h="457200">
                <a:tc>
                  <a:txBody>
                    <a:bodyPr/>
                    <a:lstStyle/>
                    <a:p>
                      <a:r>
                        <a:rPr lang="en-US" sz="2000" dirty="0">
                          <a:solidFill>
                            <a:schemeClr val="bg1"/>
                          </a:solidFill>
                          <a:latin typeface="+mj-lt"/>
                        </a:rPr>
                        <a:t>Name</a:t>
                      </a:r>
                    </a:p>
                  </a:txBody>
                  <a:tcPr anchor="ctr">
                    <a:solidFill>
                      <a:schemeClr val="tx1"/>
                    </a:solidFill>
                  </a:tcPr>
                </a:tc>
                <a:tc>
                  <a:txBody>
                    <a:bodyPr/>
                    <a:lstStyle/>
                    <a:p>
                      <a:r>
                        <a:rPr lang="en-US" sz="2000" dirty="0">
                          <a:solidFill>
                            <a:schemeClr val="bg1"/>
                          </a:solidFill>
                          <a:latin typeface="+mj-lt"/>
                        </a:rPr>
                        <a:t>Role</a:t>
                      </a:r>
                    </a:p>
                  </a:txBody>
                  <a:tcPr anchor="ctr">
                    <a:solidFill>
                      <a:schemeClr val="tx1"/>
                    </a:solidFill>
                  </a:tcPr>
                </a:tc>
                <a:extLst>
                  <a:ext uri="{0D108BD9-81ED-4DB2-BD59-A6C34878D82A}">
                    <a16:rowId xmlns:a16="http://schemas.microsoft.com/office/drawing/2014/main" val="2943487424"/>
                  </a:ext>
                </a:extLst>
              </a:tr>
              <a:tr h="4114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5CB9"/>
                          </a:solidFill>
                          <a:latin typeface="+mj-lt"/>
                        </a:rPr>
                        <a:t>[Name]</a:t>
                      </a:r>
                    </a:p>
                  </a:txBody>
                  <a:tcPr anchor="ctr"/>
                </a:tc>
                <a:tc>
                  <a:txBody>
                    <a:bodyPr/>
                    <a:lstStyle/>
                    <a:p>
                      <a:r>
                        <a:rPr lang="en-US" sz="1800">
                          <a:solidFill>
                            <a:srgbClr val="005CB9"/>
                          </a:solidFill>
                          <a:latin typeface="+mj-lt"/>
                        </a:rPr>
                        <a:t>Exercise Director</a:t>
                      </a:r>
                    </a:p>
                  </a:txBody>
                  <a:tcPr anchor="ctr"/>
                </a:tc>
                <a:extLst>
                  <a:ext uri="{0D108BD9-81ED-4DB2-BD59-A6C34878D82A}">
                    <a16:rowId xmlns:a16="http://schemas.microsoft.com/office/drawing/2014/main" val="643390625"/>
                  </a:ext>
                </a:extLst>
              </a:tr>
              <a:tr h="4114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5CB9"/>
                          </a:solidFill>
                          <a:latin typeface="+mj-lt"/>
                        </a:rPr>
                        <a:t>[Name]</a:t>
                      </a:r>
                    </a:p>
                  </a:txBody>
                  <a:tcPr anchor="ctr"/>
                </a:tc>
                <a:tc>
                  <a:txBody>
                    <a:bodyPr/>
                    <a:lstStyle/>
                    <a:p>
                      <a:r>
                        <a:rPr lang="en-US" sz="1800">
                          <a:solidFill>
                            <a:srgbClr val="005CB9"/>
                          </a:solidFill>
                          <a:latin typeface="+mj-lt"/>
                        </a:rPr>
                        <a:t>Facilitator</a:t>
                      </a:r>
                    </a:p>
                  </a:txBody>
                  <a:tcPr anchor="ctr"/>
                </a:tc>
                <a:extLst>
                  <a:ext uri="{0D108BD9-81ED-4DB2-BD59-A6C34878D82A}">
                    <a16:rowId xmlns:a16="http://schemas.microsoft.com/office/drawing/2014/main" val="3706113793"/>
                  </a:ext>
                </a:extLst>
              </a:tr>
              <a:tr h="4114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5CB9"/>
                          </a:solidFill>
                          <a:latin typeface="+mj-lt"/>
                        </a:rPr>
                        <a:t>[Name]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005CB9"/>
                          </a:solidFill>
                          <a:latin typeface="+mj-lt"/>
                        </a:rPr>
                        <a:t>Evaluator</a:t>
                      </a:r>
                    </a:p>
                  </a:txBody>
                  <a:tcPr anchor="ctr"/>
                </a:tc>
                <a:extLst>
                  <a:ext uri="{0D108BD9-81ED-4DB2-BD59-A6C34878D82A}">
                    <a16:rowId xmlns:a16="http://schemas.microsoft.com/office/drawing/2014/main" val="2521765191"/>
                  </a:ext>
                </a:extLst>
              </a:tr>
              <a:tr h="4114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005CB9"/>
                          </a:solidFill>
                          <a:latin typeface="+mj-lt"/>
                        </a:rPr>
                        <a:t>[Name]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u="none" strike="noStrike" kern="1200" cap="none" spc="0" normalizeH="0" baseline="0" noProof="0" dirty="0">
                          <a:ln>
                            <a:noFill/>
                          </a:ln>
                          <a:solidFill>
                            <a:srgbClr val="005CB9"/>
                          </a:solidFill>
                          <a:effectLst/>
                          <a:uLnTx/>
                          <a:uFillTx/>
                          <a:latin typeface="+mj-lt"/>
                        </a:rPr>
                        <a:t>Scribe</a:t>
                      </a:r>
                      <a:endParaRPr kumimoji="0" lang="en-US" sz="1800" b="0" i="0" u="none" strike="noStrike" kern="1200" cap="none" spc="0" normalizeH="0" baseline="0" noProof="0" dirty="0">
                        <a:ln>
                          <a:noFill/>
                        </a:ln>
                        <a:solidFill>
                          <a:srgbClr val="005CB9"/>
                        </a:solidFill>
                        <a:effectLst/>
                        <a:uLnTx/>
                        <a:uFillTx/>
                        <a:latin typeface="+mj-lt"/>
                        <a:ea typeface="+mn-ea"/>
                        <a:cs typeface="+mn-cs"/>
                      </a:endParaRPr>
                    </a:p>
                  </a:txBody>
                  <a:tcPr anchor="ctr"/>
                </a:tc>
                <a:extLst>
                  <a:ext uri="{0D108BD9-81ED-4DB2-BD59-A6C34878D82A}">
                    <a16:rowId xmlns:a16="http://schemas.microsoft.com/office/drawing/2014/main" val="3145934532"/>
                  </a:ext>
                </a:extLst>
              </a:tr>
              <a:tr h="4114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005CB9"/>
                          </a:solidFill>
                          <a:latin typeface="+mj-lt"/>
                        </a:rPr>
                        <a:t>[Name]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u="none" strike="noStrike" kern="1200" cap="none" spc="0" normalizeH="0" baseline="0" noProof="0" dirty="0">
                          <a:ln>
                            <a:noFill/>
                          </a:ln>
                          <a:solidFill>
                            <a:srgbClr val="005CB9"/>
                          </a:solidFill>
                          <a:effectLst/>
                          <a:uLnTx/>
                          <a:uFillTx/>
                          <a:latin typeface="+mj-lt"/>
                        </a:rPr>
                        <a:t>Observer</a:t>
                      </a:r>
                      <a:endParaRPr kumimoji="0" lang="en-US" sz="1800" b="0" i="0" u="none" strike="noStrike" kern="1200" cap="none" spc="0" normalizeH="0" baseline="0" noProof="0" dirty="0">
                        <a:ln>
                          <a:noFill/>
                        </a:ln>
                        <a:solidFill>
                          <a:srgbClr val="005CB9"/>
                        </a:solidFill>
                        <a:effectLst/>
                        <a:uLnTx/>
                        <a:uFillTx/>
                        <a:latin typeface="+mj-lt"/>
                        <a:ea typeface="+mn-ea"/>
                        <a:cs typeface="+mn-cs"/>
                      </a:endParaRPr>
                    </a:p>
                  </a:txBody>
                  <a:tcPr anchor="ctr"/>
                </a:tc>
                <a:extLst>
                  <a:ext uri="{0D108BD9-81ED-4DB2-BD59-A6C34878D82A}">
                    <a16:rowId xmlns:a16="http://schemas.microsoft.com/office/drawing/2014/main" val="1263324915"/>
                  </a:ext>
                </a:extLst>
              </a:tr>
            </a:tbl>
          </a:graphicData>
        </a:graphic>
      </p:graphicFrame>
      <p:sp>
        <p:nvSpPr>
          <p:cNvPr id="7" name="Title 1">
            <a:extLst>
              <a:ext uri="{FF2B5EF4-FFF2-40B4-BE49-F238E27FC236}">
                <a16:creationId xmlns:a16="http://schemas.microsoft.com/office/drawing/2014/main" id="{F98E1770-0179-EB6B-3A8D-D1A9DB3330D5}"/>
              </a:ext>
            </a:extLst>
          </p:cNvPr>
          <p:cNvSpPr>
            <a:spLocks noGrp="1"/>
          </p:cNvSpPr>
          <p:nvPr>
            <p:ph type="title"/>
          </p:nvPr>
        </p:nvSpPr>
        <p:spPr>
          <a:xfrm>
            <a:off x="838200" y="1062182"/>
            <a:ext cx="10515600" cy="924434"/>
          </a:xfrm>
        </p:spPr>
        <p:txBody>
          <a:bodyPr>
            <a:normAutofit/>
          </a:bodyPr>
          <a:lstStyle/>
          <a:p>
            <a:pPr algn="ctr"/>
            <a:r>
              <a:rPr lang="en-US" dirty="0">
                <a:solidFill>
                  <a:srgbClr val="005CB9"/>
                </a:solidFill>
                <a:latin typeface="Arial Black" panose="020B0A04020102020204" pitchFamily="34" charset="0"/>
              </a:rPr>
              <a:t>Exercise Staff</a:t>
            </a:r>
          </a:p>
        </p:txBody>
      </p:sp>
    </p:spTree>
    <p:extLst>
      <p:ext uri="{BB962C8B-B14F-4D97-AF65-F5344CB8AC3E}">
        <p14:creationId xmlns:p14="http://schemas.microsoft.com/office/powerpoint/2010/main" val="2895705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ACF4FE0-8F8A-9649-8888-0C7B9757B376}"/>
              </a:ext>
            </a:extLst>
          </p:cNvPr>
          <p:cNvSpPr>
            <a:spLocks noGrp="1"/>
          </p:cNvSpPr>
          <p:nvPr>
            <p:ph type="sldNum" sz="quarter" idx="12"/>
          </p:nvPr>
        </p:nvSpPr>
        <p:spPr>
          <a:xfrm>
            <a:off x="11698941" y="5766995"/>
            <a:ext cx="493059" cy="371836"/>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rgbClr val="0063A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5ACDC5-7D88-4043-A5E3-34CEDBAF337A}" type="slidenum">
              <a:rPr lang="en-US" smtClean="0"/>
              <a:pPr/>
              <a:t>13</a:t>
            </a:fld>
            <a:endParaRPr lang="en-US"/>
          </a:p>
        </p:txBody>
      </p:sp>
      <p:graphicFrame>
        <p:nvGraphicFramePr>
          <p:cNvPr id="4" name="Table 18">
            <a:extLst>
              <a:ext uri="{FF2B5EF4-FFF2-40B4-BE49-F238E27FC236}">
                <a16:creationId xmlns:a16="http://schemas.microsoft.com/office/drawing/2014/main" id="{2603D492-DCC3-A396-24B0-E5F8F50218F6}"/>
              </a:ext>
            </a:extLst>
          </p:cNvPr>
          <p:cNvGraphicFramePr>
            <a:graphicFrameLocks noGrp="1"/>
          </p:cNvGraphicFramePr>
          <p:nvPr>
            <p:extLst>
              <p:ext uri="{D42A27DB-BD31-4B8C-83A1-F6EECF244321}">
                <p14:modId xmlns:p14="http://schemas.microsoft.com/office/powerpoint/2010/main" val="371612352"/>
              </p:ext>
            </p:extLst>
          </p:nvPr>
        </p:nvGraphicFramePr>
        <p:xfrm>
          <a:off x="1496568" y="2171701"/>
          <a:ext cx="9198864" cy="2514600"/>
        </p:xfrm>
        <a:graphic>
          <a:graphicData uri="http://schemas.openxmlformats.org/drawingml/2006/table">
            <a:tbl>
              <a:tblPr firstRow="1" bandRow="1">
                <a:tableStyleId>{073A0DAA-6AF3-43AB-8588-CEC1D06C72B9}</a:tableStyleId>
              </a:tblPr>
              <a:tblGrid>
                <a:gridCol w="9198864">
                  <a:extLst>
                    <a:ext uri="{9D8B030D-6E8A-4147-A177-3AD203B41FA5}">
                      <a16:colId xmlns:a16="http://schemas.microsoft.com/office/drawing/2014/main" val="1043824268"/>
                    </a:ext>
                  </a:extLst>
                </a:gridCol>
              </a:tblGrid>
              <a:tr h="457200">
                <a:tc>
                  <a:txBody>
                    <a:bodyPr/>
                    <a:lstStyle/>
                    <a:p>
                      <a:r>
                        <a:rPr lang="en-US" sz="2000" dirty="0">
                          <a:solidFill>
                            <a:schemeClr val="bg1"/>
                          </a:solidFill>
                        </a:rPr>
                        <a:t>Department</a:t>
                      </a:r>
                    </a:p>
                  </a:txBody>
                  <a:tcPr anchor="ctr">
                    <a:solidFill>
                      <a:schemeClr val="tx1"/>
                    </a:solidFill>
                  </a:tcPr>
                </a:tc>
                <a:extLst>
                  <a:ext uri="{0D108BD9-81ED-4DB2-BD59-A6C34878D82A}">
                    <a16:rowId xmlns:a16="http://schemas.microsoft.com/office/drawing/2014/main" val="2943487424"/>
                  </a:ext>
                </a:extLst>
              </a:tr>
              <a:tr h="4114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5CB9"/>
                          </a:solidFill>
                        </a:rPr>
                        <a:t>[Department Name]</a:t>
                      </a:r>
                      <a:endParaRPr lang="en-US" sz="1800" dirty="0">
                        <a:solidFill>
                          <a:srgbClr val="005CB9"/>
                        </a:solidFill>
                        <a:latin typeface="VAG Rounded Next" panose="020F0502020203020204" pitchFamily="34" charset="0"/>
                      </a:endParaRPr>
                    </a:p>
                  </a:txBody>
                  <a:tcPr anchor="ctr"/>
                </a:tc>
                <a:extLst>
                  <a:ext uri="{0D108BD9-81ED-4DB2-BD59-A6C34878D82A}">
                    <a16:rowId xmlns:a16="http://schemas.microsoft.com/office/drawing/2014/main" val="3706113793"/>
                  </a:ext>
                </a:extLst>
              </a:tr>
              <a:tr h="4114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5CB9"/>
                          </a:solidFill>
                        </a:rPr>
                        <a:t>[Department Name]</a:t>
                      </a:r>
                      <a:endParaRPr lang="en-US" sz="1800" dirty="0">
                        <a:solidFill>
                          <a:srgbClr val="005CB9"/>
                        </a:solidFill>
                        <a:latin typeface="VAG Rounded Next" panose="020F0502020203020204" pitchFamily="34" charset="0"/>
                      </a:endParaRPr>
                    </a:p>
                  </a:txBody>
                  <a:tcPr anchor="ctr"/>
                </a:tc>
                <a:extLst>
                  <a:ext uri="{0D108BD9-81ED-4DB2-BD59-A6C34878D82A}">
                    <a16:rowId xmlns:a16="http://schemas.microsoft.com/office/drawing/2014/main" val="1980973392"/>
                  </a:ext>
                </a:extLst>
              </a:tr>
              <a:tr h="4114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5CB9"/>
                          </a:solidFill>
                        </a:rPr>
                        <a:t>[Department Name]</a:t>
                      </a:r>
                      <a:endParaRPr lang="en-US" sz="1800" dirty="0">
                        <a:solidFill>
                          <a:srgbClr val="005CB9"/>
                        </a:solidFill>
                        <a:latin typeface="VAG Rounded Next" panose="020F0502020203020204" pitchFamily="34" charset="0"/>
                      </a:endParaRPr>
                    </a:p>
                  </a:txBody>
                  <a:tcPr anchor="ctr"/>
                </a:tc>
                <a:extLst>
                  <a:ext uri="{0D108BD9-81ED-4DB2-BD59-A6C34878D82A}">
                    <a16:rowId xmlns:a16="http://schemas.microsoft.com/office/drawing/2014/main" val="2521765191"/>
                  </a:ext>
                </a:extLst>
              </a:tr>
              <a:tr h="4114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5CB9"/>
                          </a:solidFill>
                        </a:rPr>
                        <a:t>[Department Name]</a:t>
                      </a:r>
                      <a:endParaRPr lang="en-US" sz="1800" dirty="0">
                        <a:solidFill>
                          <a:srgbClr val="005CB9"/>
                        </a:solidFill>
                        <a:latin typeface="VAG Rounded Next" panose="020F0502020203020204" pitchFamily="34" charset="0"/>
                      </a:endParaRPr>
                    </a:p>
                  </a:txBody>
                  <a:tcPr anchor="ctr"/>
                </a:tc>
                <a:extLst>
                  <a:ext uri="{0D108BD9-81ED-4DB2-BD59-A6C34878D82A}">
                    <a16:rowId xmlns:a16="http://schemas.microsoft.com/office/drawing/2014/main" val="1702145306"/>
                  </a:ext>
                </a:extLst>
              </a:tr>
              <a:tr h="4114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5CB9"/>
                          </a:solidFill>
                        </a:rPr>
                        <a:t>[Department Name]</a:t>
                      </a:r>
                      <a:endParaRPr lang="en-US" sz="1800" dirty="0">
                        <a:solidFill>
                          <a:srgbClr val="005CB9"/>
                        </a:solidFill>
                        <a:latin typeface="VAG Rounded Next" panose="020F0502020203020204" pitchFamily="34" charset="0"/>
                      </a:endParaRPr>
                    </a:p>
                  </a:txBody>
                  <a:tcPr anchor="ctr"/>
                </a:tc>
                <a:extLst>
                  <a:ext uri="{0D108BD9-81ED-4DB2-BD59-A6C34878D82A}">
                    <a16:rowId xmlns:a16="http://schemas.microsoft.com/office/drawing/2014/main" val="1263324915"/>
                  </a:ext>
                </a:extLst>
              </a:tr>
            </a:tbl>
          </a:graphicData>
        </a:graphic>
      </p:graphicFrame>
      <p:sp>
        <p:nvSpPr>
          <p:cNvPr id="8" name="Title 1">
            <a:extLst>
              <a:ext uri="{FF2B5EF4-FFF2-40B4-BE49-F238E27FC236}">
                <a16:creationId xmlns:a16="http://schemas.microsoft.com/office/drawing/2014/main" id="{C79EA2C4-4740-3844-01C2-CE325C59C816}"/>
              </a:ext>
            </a:extLst>
          </p:cNvPr>
          <p:cNvSpPr>
            <a:spLocks noGrp="1"/>
          </p:cNvSpPr>
          <p:nvPr>
            <p:ph type="title"/>
          </p:nvPr>
        </p:nvSpPr>
        <p:spPr>
          <a:xfrm>
            <a:off x="838200" y="846137"/>
            <a:ext cx="10515600" cy="1325563"/>
          </a:xfrm>
        </p:spPr>
        <p:txBody>
          <a:bodyPr>
            <a:normAutofit/>
          </a:bodyPr>
          <a:lstStyle/>
          <a:p>
            <a:pPr algn="ctr"/>
            <a:r>
              <a:rPr lang="en-US" dirty="0">
                <a:solidFill>
                  <a:srgbClr val="005CB9"/>
                </a:solidFill>
                <a:latin typeface="Arial Black" panose="020B0A04020102020204" pitchFamily="34" charset="0"/>
              </a:rPr>
              <a:t>Participating Departments</a:t>
            </a:r>
          </a:p>
        </p:txBody>
      </p:sp>
    </p:spTree>
    <p:extLst>
      <p:ext uri="{BB962C8B-B14F-4D97-AF65-F5344CB8AC3E}">
        <p14:creationId xmlns:p14="http://schemas.microsoft.com/office/powerpoint/2010/main" val="2735783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ACF4FE0-8F8A-9649-8888-0C7B9757B376}"/>
              </a:ext>
            </a:extLst>
          </p:cNvPr>
          <p:cNvSpPr>
            <a:spLocks noGrp="1"/>
          </p:cNvSpPr>
          <p:nvPr>
            <p:ph type="sldNum" sz="quarter" idx="12"/>
          </p:nvPr>
        </p:nvSpPr>
        <p:spPr>
          <a:xfrm>
            <a:off x="11698941" y="5766995"/>
            <a:ext cx="493059" cy="371836"/>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rgbClr val="0063A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5ACDC5-7D88-4043-A5E3-34CEDBAF337A}" type="slidenum">
              <a:rPr lang="en-US" smtClean="0"/>
              <a:pPr/>
              <a:t>14</a:t>
            </a:fld>
            <a:endParaRPr lang="en-US"/>
          </a:p>
        </p:txBody>
      </p:sp>
      <p:graphicFrame>
        <p:nvGraphicFramePr>
          <p:cNvPr id="4" name="Table 18">
            <a:extLst>
              <a:ext uri="{FF2B5EF4-FFF2-40B4-BE49-F238E27FC236}">
                <a16:creationId xmlns:a16="http://schemas.microsoft.com/office/drawing/2014/main" id="{3E3C4499-CF75-87A2-65B3-545C83AEEFEB}"/>
              </a:ext>
            </a:extLst>
          </p:cNvPr>
          <p:cNvGraphicFramePr>
            <a:graphicFrameLocks noGrp="1"/>
          </p:cNvGraphicFramePr>
          <p:nvPr>
            <p:extLst>
              <p:ext uri="{D42A27DB-BD31-4B8C-83A1-F6EECF244321}">
                <p14:modId xmlns:p14="http://schemas.microsoft.com/office/powerpoint/2010/main" val="3623825384"/>
              </p:ext>
            </p:extLst>
          </p:nvPr>
        </p:nvGraphicFramePr>
        <p:xfrm>
          <a:off x="2340968" y="1597636"/>
          <a:ext cx="7510064" cy="4204394"/>
        </p:xfrm>
        <a:graphic>
          <a:graphicData uri="http://schemas.openxmlformats.org/drawingml/2006/table">
            <a:tbl>
              <a:tblPr firstRow="1" bandRow="1">
                <a:tableStyleId>{073A0DAA-6AF3-43AB-8588-CEC1D06C72B9}</a:tableStyleId>
              </a:tblPr>
              <a:tblGrid>
                <a:gridCol w="3755032">
                  <a:extLst>
                    <a:ext uri="{9D8B030D-6E8A-4147-A177-3AD203B41FA5}">
                      <a16:colId xmlns:a16="http://schemas.microsoft.com/office/drawing/2014/main" val="1043824268"/>
                    </a:ext>
                  </a:extLst>
                </a:gridCol>
                <a:gridCol w="3755032">
                  <a:extLst>
                    <a:ext uri="{9D8B030D-6E8A-4147-A177-3AD203B41FA5}">
                      <a16:colId xmlns:a16="http://schemas.microsoft.com/office/drawing/2014/main" val="3826026417"/>
                    </a:ext>
                  </a:extLst>
                </a:gridCol>
              </a:tblGrid>
              <a:tr h="476119">
                <a:tc>
                  <a:txBody>
                    <a:bodyPr/>
                    <a:lstStyle/>
                    <a:p>
                      <a:r>
                        <a:rPr lang="en-US" sz="2000" dirty="0">
                          <a:solidFill>
                            <a:schemeClr val="bg1"/>
                          </a:solidFill>
                        </a:rPr>
                        <a:t>Name</a:t>
                      </a:r>
                    </a:p>
                  </a:txBody>
                  <a:tcPr anchor="ctr">
                    <a:solidFill>
                      <a:schemeClr val="tx1"/>
                    </a:solidFill>
                  </a:tcPr>
                </a:tc>
                <a:tc>
                  <a:txBody>
                    <a:bodyPr/>
                    <a:lstStyle/>
                    <a:p>
                      <a:r>
                        <a:rPr lang="en-US" sz="2000" dirty="0">
                          <a:solidFill>
                            <a:schemeClr val="bg1"/>
                          </a:solidFill>
                        </a:rPr>
                        <a:t>Agency</a:t>
                      </a:r>
                    </a:p>
                  </a:txBody>
                  <a:tcPr anchor="ctr">
                    <a:solidFill>
                      <a:schemeClr val="tx1"/>
                    </a:solidFill>
                  </a:tcPr>
                </a:tc>
                <a:extLst>
                  <a:ext uri="{0D108BD9-81ED-4DB2-BD59-A6C34878D82A}">
                    <a16:rowId xmlns:a16="http://schemas.microsoft.com/office/drawing/2014/main" val="2943487424"/>
                  </a:ext>
                </a:extLst>
              </a:tr>
              <a:tr h="4150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005CB9"/>
                          </a:solidFill>
                        </a:rPr>
                        <a:t>[Name]</a:t>
                      </a:r>
                      <a:endParaRPr lang="en-US" sz="1800">
                        <a:solidFill>
                          <a:srgbClr val="005CB9"/>
                        </a:solidFill>
                        <a:latin typeface="VAG Rounded Next" panose="020F0502020203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005CB9"/>
                          </a:solidFill>
                        </a:rPr>
                        <a:t>[Agency Name]</a:t>
                      </a:r>
                      <a:endParaRPr lang="en-US" sz="1800">
                        <a:solidFill>
                          <a:srgbClr val="005CB9"/>
                        </a:solidFill>
                        <a:latin typeface="VAG Rounded Next" panose="020F0502020203020204" pitchFamily="34" charset="0"/>
                      </a:endParaRPr>
                    </a:p>
                  </a:txBody>
                  <a:tcPr anchor="ctr"/>
                </a:tc>
                <a:extLst>
                  <a:ext uri="{0D108BD9-81ED-4DB2-BD59-A6C34878D82A}">
                    <a16:rowId xmlns:a16="http://schemas.microsoft.com/office/drawing/2014/main" val="3706113793"/>
                  </a:ext>
                </a:extLst>
              </a:tr>
              <a:tr h="4150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5CB9"/>
                          </a:solidFill>
                        </a:rPr>
                        <a:t>[Name]</a:t>
                      </a:r>
                      <a:endParaRPr lang="en-US" sz="1800" dirty="0">
                        <a:solidFill>
                          <a:srgbClr val="005CB9"/>
                        </a:solidFill>
                        <a:latin typeface="VAG Rounded Next" panose="020F0502020203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005CB9"/>
                          </a:solidFill>
                        </a:rPr>
                        <a:t>[Agency Name]</a:t>
                      </a:r>
                      <a:endParaRPr lang="en-US" sz="1800">
                        <a:solidFill>
                          <a:srgbClr val="005CB9"/>
                        </a:solidFill>
                        <a:latin typeface="VAG Rounded Next" panose="020F0502020203020204" pitchFamily="34" charset="0"/>
                      </a:endParaRPr>
                    </a:p>
                  </a:txBody>
                  <a:tcPr anchor="ctr"/>
                </a:tc>
                <a:extLst>
                  <a:ext uri="{0D108BD9-81ED-4DB2-BD59-A6C34878D82A}">
                    <a16:rowId xmlns:a16="http://schemas.microsoft.com/office/drawing/2014/main" val="1980973392"/>
                  </a:ext>
                </a:extLst>
              </a:tr>
              <a:tr h="4150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5CB9"/>
                          </a:solidFill>
                        </a:rPr>
                        <a:t>[Name]</a:t>
                      </a:r>
                      <a:endParaRPr lang="en-US" sz="1800" dirty="0">
                        <a:solidFill>
                          <a:srgbClr val="005CB9"/>
                        </a:solidFill>
                        <a:latin typeface="VAG Rounded Next" panose="020F0502020203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005CB9"/>
                          </a:solidFill>
                        </a:rPr>
                        <a:t>[Agency Name]</a:t>
                      </a:r>
                      <a:endParaRPr lang="en-US" sz="1800">
                        <a:solidFill>
                          <a:srgbClr val="005CB9"/>
                        </a:solidFill>
                        <a:latin typeface="VAG Rounded Next" panose="020F0502020203020204" pitchFamily="34" charset="0"/>
                      </a:endParaRPr>
                    </a:p>
                  </a:txBody>
                  <a:tcPr anchor="ctr"/>
                </a:tc>
                <a:extLst>
                  <a:ext uri="{0D108BD9-81ED-4DB2-BD59-A6C34878D82A}">
                    <a16:rowId xmlns:a16="http://schemas.microsoft.com/office/drawing/2014/main" val="2718282390"/>
                  </a:ext>
                </a:extLst>
              </a:tr>
              <a:tr h="4114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005CB9"/>
                          </a:solidFill>
                        </a:rPr>
                        <a:t>[Name]</a:t>
                      </a:r>
                      <a:endParaRPr lang="en-US" sz="1800">
                        <a:solidFill>
                          <a:srgbClr val="005CB9"/>
                        </a:solidFill>
                        <a:latin typeface="VAG Rounded Next" panose="020F0502020203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005CB9"/>
                          </a:solidFill>
                        </a:rPr>
                        <a:t>[Agency Name]</a:t>
                      </a:r>
                      <a:endParaRPr lang="en-US" sz="1800">
                        <a:solidFill>
                          <a:srgbClr val="005CB9"/>
                        </a:solidFill>
                        <a:latin typeface="VAG Rounded Next" panose="020F0502020203020204" pitchFamily="34" charset="0"/>
                      </a:endParaRPr>
                    </a:p>
                  </a:txBody>
                  <a:tcPr anchor="ctr"/>
                </a:tc>
                <a:extLst>
                  <a:ext uri="{0D108BD9-81ED-4DB2-BD59-A6C34878D82A}">
                    <a16:rowId xmlns:a16="http://schemas.microsoft.com/office/drawing/2014/main" val="2521765191"/>
                  </a:ext>
                </a:extLst>
              </a:tr>
              <a:tr h="4114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005CB9"/>
                          </a:solidFill>
                        </a:rPr>
                        <a:t>[Name]</a:t>
                      </a:r>
                      <a:endParaRPr lang="en-US" sz="1800">
                        <a:solidFill>
                          <a:srgbClr val="005CB9"/>
                        </a:solidFill>
                        <a:latin typeface="VAG Rounded Next" panose="020F0502020203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005CB9"/>
                          </a:solidFill>
                        </a:rPr>
                        <a:t>[Agency Name]</a:t>
                      </a:r>
                      <a:endParaRPr lang="en-US" sz="1800">
                        <a:solidFill>
                          <a:srgbClr val="005CB9"/>
                        </a:solidFill>
                        <a:latin typeface="VAG Rounded Next" panose="020F0502020203020204" pitchFamily="34" charset="0"/>
                      </a:endParaRPr>
                    </a:p>
                  </a:txBody>
                  <a:tcPr anchor="ctr"/>
                </a:tc>
                <a:extLst>
                  <a:ext uri="{0D108BD9-81ED-4DB2-BD59-A6C34878D82A}">
                    <a16:rowId xmlns:a16="http://schemas.microsoft.com/office/drawing/2014/main" val="538443117"/>
                  </a:ext>
                </a:extLst>
              </a:tr>
              <a:tr h="4150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005CB9"/>
                          </a:solidFill>
                        </a:rPr>
                        <a:t>[Name]</a:t>
                      </a:r>
                      <a:endParaRPr lang="en-US" sz="1800">
                        <a:solidFill>
                          <a:srgbClr val="005CB9"/>
                        </a:solidFill>
                        <a:latin typeface="VAG Rounded Next" panose="020F0502020203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005CB9"/>
                          </a:solidFill>
                        </a:rPr>
                        <a:t>[Agency Name]</a:t>
                      </a:r>
                      <a:endParaRPr lang="en-US" sz="1800">
                        <a:solidFill>
                          <a:srgbClr val="005CB9"/>
                        </a:solidFill>
                        <a:latin typeface="VAG Rounded Next" panose="020F0502020203020204" pitchFamily="34" charset="0"/>
                      </a:endParaRPr>
                    </a:p>
                  </a:txBody>
                  <a:tcPr anchor="ctr"/>
                </a:tc>
                <a:extLst>
                  <a:ext uri="{0D108BD9-81ED-4DB2-BD59-A6C34878D82A}">
                    <a16:rowId xmlns:a16="http://schemas.microsoft.com/office/drawing/2014/main" val="1702145306"/>
                  </a:ext>
                </a:extLst>
              </a:tr>
              <a:tr h="4150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005CB9"/>
                          </a:solidFill>
                        </a:rPr>
                        <a:t>[Name]</a:t>
                      </a:r>
                      <a:endParaRPr lang="en-US" sz="1800">
                        <a:solidFill>
                          <a:srgbClr val="005CB9"/>
                        </a:solidFill>
                        <a:latin typeface="VAG Rounded Next" panose="020F0502020203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005CB9"/>
                          </a:solidFill>
                        </a:rPr>
                        <a:t>[Agency Name]</a:t>
                      </a:r>
                      <a:endParaRPr lang="en-US" sz="1800">
                        <a:solidFill>
                          <a:srgbClr val="005CB9"/>
                        </a:solidFill>
                        <a:latin typeface="VAG Rounded Next" panose="020F0502020203020204" pitchFamily="34" charset="0"/>
                      </a:endParaRPr>
                    </a:p>
                  </a:txBody>
                  <a:tcPr anchor="ctr"/>
                </a:tc>
                <a:extLst>
                  <a:ext uri="{0D108BD9-81ED-4DB2-BD59-A6C34878D82A}">
                    <a16:rowId xmlns:a16="http://schemas.microsoft.com/office/drawing/2014/main" val="214689571"/>
                  </a:ext>
                </a:extLst>
              </a:tr>
              <a:tr h="4150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005CB9"/>
                          </a:solidFill>
                        </a:rPr>
                        <a:t>[Name]</a:t>
                      </a:r>
                      <a:endParaRPr lang="en-US" sz="1800">
                        <a:solidFill>
                          <a:srgbClr val="005CB9"/>
                        </a:solidFill>
                        <a:latin typeface="VAG Rounded Next" panose="020F0502020203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005CB9"/>
                          </a:solidFill>
                        </a:rPr>
                        <a:t>[Agency Name]</a:t>
                      </a:r>
                      <a:endParaRPr lang="en-US" sz="1800">
                        <a:solidFill>
                          <a:srgbClr val="005CB9"/>
                        </a:solidFill>
                        <a:latin typeface="VAG Rounded Next" panose="020F0502020203020204" pitchFamily="34" charset="0"/>
                      </a:endParaRPr>
                    </a:p>
                  </a:txBody>
                  <a:tcPr anchor="ctr"/>
                </a:tc>
                <a:extLst>
                  <a:ext uri="{0D108BD9-81ED-4DB2-BD59-A6C34878D82A}">
                    <a16:rowId xmlns:a16="http://schemas.microsoft.com/office/drawing/2014/main" val="3145934532"/>
                  </a:ext>
                </a:extLst>
              </a:tr>
              <a:tr h="4150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005CB9"/>
                          </a:solidFill>
                        </a:rPr>
                        <a:t>[Name]</a:t>
                      </a:r>
                      <a:endParaRPr lang="en-US" sz="1800">
                        <a:solidFill>
                          <a:srgbClr val="005CB9"/>
                        </a:solidFill>
                        <a:latin typeface="VAG Rounded Next" panose="020F0502020203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5CB9"/>
                          </a:solidFill>
                        </a:rPr>
                        <a:t>[Agency Name]</a:t>
                      </a:r>
                      <a:endParaRPr lang="en-US" sz="1800" dirty="0">
                        <a:solidFill>
                          <a:srgbClr val="005CB9"/>
                        </a:solidFill>
                        <a:latin typeface="VAG Rounded Next" panose="020F0502020203020204" pitchFamily="34" charset="0"/>
                      </a:endParaRPr>
                    </a:p>
                  </a:txBody>
                  <a:tcPr anchor="ctr"/>
                </a:tc>
                <a:extLst>
                  <a:ext uri="{0D108BD9-81ED-4DB2-BD59-A6C34878D82A}">
                    <a16:rowId xmlns:a16="http://schemas.microsoft.com/office/drawing/2014/main" val="1263324915"/>
                  </a:ext>
                </a:extLst>
              </a:tr>
            </a:tbl>
          </a:graphicData>
        </a:graphic>
      </p:graphicFrame>
      <p:sp>
        <p:nvSpPr>
          <p:cNvPr id="8" name="Title 1">
            <a:extLst>
              <a:ext uri="{FF2B5EF4-FFF2-40B4-BE49-F238E27FC236}">
                <a16:creationId xmlns:a16="http://schemas.microsoft.com/office/drawing/2014/main" id="{0A073EA0-4F00-0E49-D522-9BAB7DBB88CE}"/>
              </a:ext>
            </a:extLst>
          </p:cNvPr>
          <p:cNvSpPr>
            <a:spLocks noGrp="1"/>
          </p:cNvSpPr>
          <p:nvPr>
            <p:ph type="title"/>
          </p:nvPr>
        </p:nvSpPr>
        <p:spPr>
          <a:xfrm>
            <a:off x="838200" y="393188"/>
            <a:ext cx="10515600" cy="1325563"/>
          </a:xfrm>
        </p:spPr>
        <p:txBody>
          <a:bodyPr>
            <a:normAutofit/>
          </a:bodyPr>
          <a:lstStyle/>
          <a:p>
            <a:pPr algn="ctr"/>
            <a:r>
              <a:rPr lang="en-US" dirty="0">
                <a:solidFill>
                  <a:srgbClr val="005CB9"/>
                </a:solidFill>
                <a:latin typeface="Arial Black" panose="020B0A04020102020204" pitchFamily="34" charset="0"/>
              </a:rPr>
              <a:t>External Stakeholders</a:t>
            </a:r>
          </a:p>
        </p:txBody>
      </p:sp>
    </p:spTree>
    <p:extLst>
      <p:ext uri="{BB962C8B-B14F-4D97-AF65-F5344CB8AC3E}">
        <p14:creationId xmlns:p14="http://schemas.microsoft.com/office/powerpoint/2010/main" val="1765842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898619D-42AE-E7C9-0B32-714B45D22B39}"/>
              </a:ext>
            </a:extLst>
          </p:cNvPr>
          <p:cNvSpPr>
            <a:spLocks noGrp="1"/>
          </p:cNvSpPr>
          <p:nvPr>
            <p:ph type="sldNum" sz="quarter" idx="12"/>
          </p:nvPr>
        </p:nvSpPr>
        <p:spPr>
          <a:xfrm>
            <a:off x="11698941" y="5766995"/>
            <a:ext cx="493059" cy="371836"/>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rgbClr val="0063A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5ACDC5-7D88-4043-A5E3-34CEDBAF337A}" type="slidenum">
              <a:rPr lang="en-US" smtClean="0"/>
              <a:pPr/>
              <a:t>15</a:t>
            </a:fld>
            <a:endParaRPr lang="en-US"/>
          </a:p>
        </p:txBody>
      </p:sp>
      <p:sp>
        <p:nvSpPr>
          <p:cNvPr id="4" name="Title 6">
            <a:extLst>
              <a:ext uri="{FF2B5EF4-FFF2-40B4-BE49-F238E27FC236}">
                <a16:creationId xmlns:a16="http://schemas.microsoft.com/office/drawing/2014/main" id="{1823C760-5BFA-4736-3175-CDB400DE181B}"/>
              </a:ext>
            </a:extLst>
          </p:cNvPr>
          <p:cNvSpPr>
            <a:spLocks noGrp="1"/>
          </p:cNvSpPr>
          <p:nvPr>
            <p:ph type="title"/>
          </p:nvPr>
        </p:nvSpPr>
        <p:spPr>
          <a:xfrm>
            <a:off x="838200" y="244547"/>
            <a:ext cx="10515600" cy="975716"/>
          </a:xfrm>
        </p:spPr>
        <p:txBody>
          <a:bodyPr>
            <a:normAutofit/>
          </a:bodyPr>
          <a:lstStyle/>
          <a:p>
            <a:r>
              <a:rPr lang="en-US" dirty="0">
                <a:solidFill>
                  <a:schemeClr val="tx1"/>
                </a:solidFill>
                <a:latin typeface="Arial Black" panose="020B0A04020102020204" pitchFamily="34" charset="0"/>
              </a:rPr>
              <a:t>Exercise Logistics</a:t>
            </a:r>
          </a:p>
        </p:txBody>
      </p:sp>
      <p:graphicFrame>
        <p:nvGraphicFramePr>
          <p:cNvPr id="18" name="Diagram 17">
            <a:extLst>
              <a:ext uri="{FF2B5EF4-FFF2-40B4-BE49-F238E27FC236}">
                <a16:creationId xmlns:a16="http://schemas.microsoft.com/office/drawing/2014/main" id="{5E62793B-3742-BE24-8FB8-49B3495E0354}"/>
              </a:ext>
            </a:extLst>
          </p:cNvPr>
          <p:cNvGraphicFramePr/>
          <p:nvPr>
            <p:extLst>
              <p:ext uri="{D42A27DB-BD31-4B8C-83A1-F6EECF244321}">
                <p14:modId xmlns:p14="http://schemas.microsoft.com/office/powerpoint/2010/main" val="385071903"/>
              </p:ext>
            </p:extLst>
          </p:nvPr>
        </p:nvGraphicFramePr>
        <p:xfrm>
          <a:off x="838200" y="1197028"/>
          <a:ext cx="10515600" cy="47558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64082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ACF4FE0-8F8A-9649-8888-0C7B9757B376}"/>
              </a:ext>
            </a:extLst>
          </p:cNvPr>
          <p:cNvSpPr>
            <a:spLocks noGrp="1"/>
          </p:cNvSpPr>
          <p:nvPr>
            <p:ph type="sldNum" sz="quarter" idx="12"/>
          </p:nvPr>
        </p:nvSpPr>
        <p:spPr>
          <a:xfrm>
            <a:off x="11698941" y="5766995"/>
            <a:ext cx="493059" cy="371836"/>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rgbClr val="0063A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5ACDC5-7D88-4043-A5E3-34CEDBAF337A}" type="slidenum">
              <a:rPr lang="en-US" smtClean="0"/>
              <a:pPr/>
              <a:t>16</a:t>
            </a:fld>
            <a:endParaRPr lang="en-US"/>
          </a:p>
        </p:txBody>
      </p:sp>
      <p:sp>
        <p:nvSpPr>
          <p:cNvPr id="4" name="Title 5">
            <a:extLst>
              <a:ext uri="{FF2B5EF4-FFF2-40B4-BE49-F238E27FC236}">
                <a16:creationId xmlns:a16="http://schemas.microsoft.com/office/drawing/2014/main" id="{FBED8A82-35A9-D23A-F4CE-9F212FDCE4B6}"/>
              </a:ext>
            </a:extLst>
          </p:cNvPr>
          <p:cNvSpPr>
            <a:spLocks noGrp="1"/>
          </p:cNvSpPr>
          <p:nvPr>
            <p:ph type="title"/>
          </p:nvPr>
        </p:nvSpPr>
        <p:spPr>
          <a:xfrm>
            <a:off x="838200" y="491104"/>
            <a:ext cx="10515600" cy="1325563"/>
          </a:xfrm>
        </p:spPr>
        <p:txBody>
          <a:bodyPr>
            <a:normAutofit/>
          </a:bodyPr>
          <a:lstStyle/>
          <a:p>
            <a:r>
              <a:rPr lang="en-US" dirty="0">
                <a:solidFill>
                  <a:schemeClr val="tx1"/>
                </a:solidFill>
                <a:latin typeface="Arial Black" panose="020B0A04020102020204" pitchFamily="34" charset="0"/>
              </a:rPr>
              <a:t>Exercise Evaluation Guide</a:t>
            </a:r>
          </a:p>
        </p:txBody>
      </p:sp>
      <p:graphicFrame>
        <p:nvGraphicFramePr>
          <p:cNvPr id="2" name="Diagram 1">
            <a:extLst>
              <a:ext uri="{FF2B5EF4-FFF2-40B4-BE49-F238E27FC236}">
                <a16:creationId xmlns:a16="http://schemas.microsoft.com/office/drawing/2014/main" id="{A4C7DAE7-52F6-91B9-99A0-8DBC99F611A7}"/>
              </a:ext>
            </a:extLst>
          </p:cNvPr>
          <p:cNvGraphicFramePr/>
          <p:nvPr>
            <p:extLst>
              <p:ext uri="{D42A27DB-BD31-4B8C-83A1-F6EECF244321}">
                <p14:modId xmlns:p14="http://schemas.microsoft.com/office/powerpoint/2010/main" val="1933455996"/>
              </p:ext>
            </p:extLst>
          </p:nvPr>
        </p:nvGraphicFramePr>
        <p:xfrm>
          <a:off x="838200" y="1621921"/>
          <a:ext cx="10515600" cy="37166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29864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898619D-42AE-E7C9-0B32-714B45D22B39}"/>
              </a:ext>
            </a:extLst>
          </p:cNvPr>
          <p:cNvSpPr>
            <a:spLocks noGrp="1"/>
          </p:cNvSpPr>
          <p:nvPr>
            <p:ph type="sldNum" sz="quarter" idx="12"/>
          </p:nvPr>
        </p:nvSpPr>
        <p:spPr>
          <a:xfrm>
            <a:off x="11698941" y="5766995"/>
            <a:ext cx="493059" cy="371836"/>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rgbClr val="0063A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5D5ACDC5-7D88-4043-A5E3-34CEDBAF337A}" type="slidenum">
              <a:rPr lang="en-US" smtClean="0"/>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sz="1100" b="0" i="0" u="none" strike="noStrike" kern="1200" cap="none" spc="0" normalizeH="0" baseline="0" noProof="0">
              <a:ln>
                <a:noFill/>
              </a:ln>
              <a:solidFill>
                <a:srgbClr val="0063A6"/>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5103331A-B7BF-3766-6592-434AD265A95B}"/>
              </a:ext>
            </a:extLst>
          </p:cNvPr>
          <p:cNvSpPr txBox="1"/>
          <p:nvPr/>
        </p:nvSpPr>
        <p:spPr>
          <a:xfrm>
            <a:off x="838200" y="1997839"/>
            <a:ext cx="8682628" cy="2862322"/>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005CB9"/>
                </a:solidFill>
                <a:latin typeface="+mj-lt"/>
              </a:rPr>
              <a:t>Email Initial Planning Meeting (IPM) minutes to include action items.</a:t>
            </a:r>
          </a:p>
          <a:p>
            <a:pPr marL="285750" indent="-285750">
              <a:buFont typeface="Arial" panose="020B0604020202020204" pitchFamily="34" charset="0"/>
              <a:buChar char="•"/>
            </a:pPr>
            <a:endParaRPr lang="en-US" dirty="0">
              <a:solidFill>
                <a:srgbClr val="005CB9"/>
              </a:solidFill>
              <a:latin typeface="+mj-lt"/>
            </a:endParaRPr>
          </a:p>
          <a:p>
            <a:pPr marL="285750" indent="-285750">
              <a:buFont typeface="Arial" panose="020B0604020202020204" pitchFamily="34" charset="0"/>
              <a:buChar char="•"/>
            </a:pPr>
            <a:r>
              <a:rPr lang="en-US" dirty="0">
                <a:solidFill>
                  <a:srgbClr val="005CB9"/>
                </a:solidFill>
                <a:latin typeface="+mj-lt"/>
              </a:rPr>
              <a:t>Revise Situation Manual (SitMan), as needed.</a:t>
            </a:r>
          </a:p>
          <a:p>
            <a:pPr marL="285750" indent="-285750">
              <a:buFont typeface="Arial" panose="020B0604020202020204" pitchFamily="34" charset="0"/>
              <a:buChar char="•"/>
            </a:pPr>
            <a:endParaRPr lang="en-US" dirty="0">
              <a:solidFill>
                <a:srgbClr val="005CB9"/>
              </a:solidFill>
              <a:latin typeface="+mj-lt"/>
            </a:endParaRPr>
          </a:p>
          <a:p>
            <a:pPr marL="285750" indent="-285750">
              <a:buFont typeface="Arial" panose="020B0604020202020204" pitchFamily="34" charset="0"/>
              <a:buChar char="•"/>
            </a:pPr>
            <a:r>
              <a:rPr lang="en-US" dirty="0">
                <a:solidFill>
                  <a:srgbClr val="005CB9"/>
                </a:solidFill>
                <a:latin typeface="+mj-lt"/>
              </a:rPr>
              <a:t>Develop Exercise Evaluation Guide (EEG) and disseminate for review.</a:t>
            </a:r>
          </a:p>
          <a:p>
            <a:pPr marL="285750" indent="-285750">
              <a:buFont typeface="Arial" panose="020B0604020202020204" pitchFamily="34" charset="0"/>
              <a:buChar char="•"/>
            </a:pPr>
            <a:endParaRPr lang="en-US" dirty="0">
              <a:solidFill>
                <a:srgbClr val="005CB9"/>
              </a:solidFill>
              <a:latin typeface="+mj-lt"/>
            </a:endParaRPr>
          </a:p>
          <a:p>
            <a:pPr marL="285750" indent="-285750">
              <a:buFont typeface="Arial" panose="020B0604020202020204" pitchFamily="34" charset="0"/>
              <a:buChar char="•"/>
            </a:pPr>
            <a:r>
              <a:rPr lang="en-US" dirty="0">
                <a:solidFill>
                  <a:srgbClr val="005CB9"/>
                </a:solidFill>
                <a:latin typeface="+mj-lt"/>
              </a:rPr>
              <a:t>Develop simulation materials (i.e., player cards, presentations, etc.)</a:t>
            </a:r>
          </a:p>
          <a:p>
            <a:pPr marL="285750" indent="-285750">
              <a:buFont typeface="Arial" panose="020B0604020202020204" pitchFamily="34" charset="0"/>
              <a:buChar char="•"/>
            </a:pPr>
            <a:endParaRPr lang="en-US" dirty="0">
              <a:solidFill>
                <a:srgbClr val="005CB9"/>
              </a:solidFill>
              <a:latin typeface="+mj-lt"/>
            </a:endParaRPr>
          </a:p>
          <a:p>
            <a:pPr marL="285750" indent="-285750">
              <a:buFont typeface="Arial" panose="020B0604020202020204" pitchFamily="34" charset="0"/>
              <a:buChar char="•"/>
            </a:pPr>
            <a:r>
              <a:rPr lang="en-US" dirty="0">
                <a:solidFill>
                  <a:srgbClr val="005CB9"/>
                </a:solidFill>
                <a:latin typeface="+mj-lt"/>
              </a:rPr>
              <a:t>Additional Action Items; registration method, room reservation, etc. </a:t>
            </a:r>
          </a:p>
          <a:p>
            <a:endParaRPr lang="en-US" dirty="0">
              <a:solidFill>
                <a:srgbClr val="005CB9"/>
              </a:solidFill>
              <a:latin typeface="VAG Rounded Next" panose="020F0502020203020204" pitchFamily="34" charset="0"/>
            </a:endParaRPr>
          </a:p>
        </p:txBody>
      </p:sp>
      <p:sp>
        <p:nvSpPr>
          <p:cNvPr id="10" name="Title 7">
            <a:extLst>
              <a:ext uri="{FF2B5EF4-FFF2-40B4-BE49-F238E27FC236}">
                <a16:creationId xmlns:a16="http://schemas.microsoft.com/office/drawing/2014/main" id="{D8FE0077-9CE1-DDAA-5382-69A2CE646662}"/>
              </a:ext>
            </a:extLst>
          </p:cNvPr>
          <p:cNvSpPr>
            <a:spLocks noGrp="1"/>
          </p:cNvSpPr>
          <p:nvPr>
            <p:ph type="title"/>
          </p:nvPr>
        </p:nvSpPr>
        <p:spPr>
          <a:xfrm>
            <a:off x="838200" y="672276"/>
            <a:ext cx="10515600" cy="1325563"/>
          </a:xfrm>
        </p:spPr>
        <p:txBody>
          <a:bodyPr/>
          <a:lstStyle/>
          <a:p>
            <a:r>
              <a:rPr lang="en-US" dirty="0">
                <a:solidFill>
                  <a:srgbClr val="005CB9"/>
                </a:solidFill>
                <a:latin typeface="Arial Black" panose="020B0A04020102020204" pitchFamily="34" charset="0"/>
              </a:rPr>
              <a:t>Action Items</a:t>
            </a:r>
          </a:p>
        </p:txBody>
      </p:sp>
    </p:spTree>
    <p:extLst>
      <p:ext uri="{BB962C8B-B14F-4D97-AF65-F5344CB8AC3E}">
        <p14:creationId xmlns:p14="http://schemas.microsoft.com/office/powerpoint/2010/main" val="17606015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898619D-42AE-E7C9-0B32-714B45D22B39}"/>
              </a:ext>
            </a:extLst>
          </p:cNvPr>
          <p:cNvSpPr>
            <a:spLocks noGrp="1"/>
          </p:cNvSpPr>
          <p:nvPr>
            <p:ph type="sldNum" sz="quarter" idx="12"/>
          </p:nvPr>
        </p:nvSpPr>
        <p:spPr>
          <a:xfrm>
            <a:off x="11698941" y="5766995"/>
            <a:ext cx="493059" cy="371836"/>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rgbClr val="0063A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5ACDC5-7D88-4043-A5E3-34CEDBAF337A}" type="slidenum">
              <a:rPr lang="en-US" smtClean="0"/>
              <a:pPr/>
              <a:t>18</a:t>
            </a:fld>
            <a:endParaRPr lang="en-US"/>
          </a:p>
        </p:txBody>
      </p:sp>
      <p:graphicFrame>
        <p:nvGraphicFramePr>
          <p:cNvPr id="2" name="Table 5">
            <a:extLst>
              <a:ext uri="{FF2B5EF4-FFF2-40B4-BE49-F238E27FC236}">
                <a16:creationId xmlns:a16="http://schemas.microsoft.com/office/drawing/2014/main" id="{8BB763C0-BA4D-84E2-C09B-440A862B944E}"/>
              </a:ext>
            </a:extLst>
          </p:cNvPr>
          <p:cNvGraphicFramePr>
            <a:graphicFrameLocks noGrp="1"/>
          </p:cNvGraphicFramePr>
          <p:nvPr>
            <p:extLst>
              <p:ext uri="{D42A27DB-BD31-4B8C-83A1-F6EECF244321}">
                <p14:modId xmlns:p14="http://schemas.microsoft.com/office/powerpoint/2010/main" val="1632512488"/>
              </p:ext>
            </p:extLst>
          </p:nvPr>
        </p:nvGraphicFramePr>
        <p:xfrm>
          <a:off x="1019937" y="1587466"/>
          <a:ext cx="10152126" cy="3389314"/>
        </p:xfrm>
        <a:graphic>
          <a:graphicData uri="http://schemas.openxmlformats.org/drawingml/2006/table">
            <a:tbl>
              <a:tblPr firstRow="1" bandRow="1">
                <a:tableStyleId>{073A0DAA-6AF3-43AB-8588-CEC1D06C72B9}</a:tableStyleId>
              </a:tblPr>
              <a:tblGrid>
                <a:gridCol w="3753691">
                  <a:extLst>
                    <a:ext uri="{9D8B030D-6E8A-4147-A177-3AD203B41FA5}">
                      <a16:colId xmlns:a16="http://schemas.microsoft.com/office/drawing/2014/main" val="1814220699"/>
                    </a:ext>
                  </a:extLst>
                </a:gridCol>
                <a:gridCol w="1960736">
                  <a:extLst>
                    <a:ext uri="{9D8B030D-6E8A-4147-A177-3AD203B41FA5}">
                      <a16:colId xmlns:a16="http://schemas.microsoft.com/office/drawing/2014/main" val="1286127085"/>
                    </a:ext>
                  </a:extLst>
                </a:gridCol>
                <a:gridCol w="1899668">
                  <a:extLst>
                    <a:ext uri="{9D8B030D-6E8A-4147-A177-3AD203B41FA5}">
                      <a16:colId xmlns:a16="http://schemas.microsoft.com/office/drawing/2014/main" val="2875898483"/>
                    </a:ext>
                  </a:extLst>
                </a:gridCol>
                <a:gridCol w="2538031">
                  <a:extLst>
                    <a:ext uri="{9D8B030D-6E8A-4147-A177-3AD203B41FA5}">
                      <a16:colId xmlns:a16="http://schemas.microsoft.com/office/drawing/2014/main" val="3502404692"/>
                    </a:ext>
                  </a:extLst>
                </a:gridCol>
              </a:tblGrid>
              <a:tr h="544622">
                <a:tc>
                  <a:txBody>
                    <a:bodyPr/>
                    <a:lstStyle/>
                    <a:p>
                      <a:r>
                        <a:rPr lang="en-US" sz="2000" dirty="0">
                          <a:solidFill>
                            <a:schemeClr val="bg1"/>
                          </a:solidFill>
                        </a:rPr>
                        <a:t>Event</a:t>
                      </a:r>
                      <a:endParaRPr lang="en-US" sz="2000" dirty="0">
                        <a:solidFill>
                          <a:schemeClr val="bg1"/>
                        </a:solidFill>
                        <a:latin typeface="+mn-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a:solidFill>
                            <a:schemeClr val="bg1"/>
                          </a:solidFill>
                        </a:rPr>
                        <a:t>Date</a:t>
                      </a:r>
                      <a:endParaRPr lang="en-US" sz="2000">
                        <a:solidFill>
                          <a:schemeClr val="bg1"/>
                        </a:solidFill>
                        <a:latin typeface="+mn-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a:solidFill>
                            <a:schemeClr val="bg1"/>
                          </a:solidFill>
                        </a:rPr>
                        <a:t>Time</a:t>
                      </a:r>
                      <a:endParaRPr lang="en-US" sz="2000">
                        <a:solidFill>
                          <a:schemeClr val="bg1"/>
                        </a:solidFill>
                        <a:latin typeface="+mn-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dirty="0">
                          <a:solidFill>
                            <a:schemeClr val="bg1"/>
                          </a:solidFill>
                        </a:rPr>
                        <a:t>Location</a:t>
                      </a:r>
                      <a:endParaRPr lang="en-US" sz="2000" dirty="0">
                        <a:solidFill>
                          <a:schemeClr val="bg1"/>
                        </a:solidFill>
                        <a:latin typeface="+mn-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481670850"/>
                  </a:ext>
                </a:extLst>
              </a:tr>
              <a:tr h="544622">
                <a:tc>
                  <a:txBody>
                    <a:bodyPr/>
                    <a:lstStyle/>
                    <a:p>
                      <a:r>
                        <a:rPr lang="en-US" sz="1800" dirty="0">
                          <a:solidFill>
                            <a:srgbClr val="005CB9"/>
                          </a:solidFill>
                        </a:rPr>
                        <a:t>Midterm Planning Meeting</a:t>
                      </a:r>
                      <a:endParaRPr lang="en-US" sz="1800" dirty="0">
                        <a:solidFill>
                          <a:srgbClr val="005CB9"/>
                        </a:solidFill>
                        <a:latin typeface="+mn-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a:solidFill>
                            <a:srgbClr val="005CB9"/>
                          </a:solidFill>
                        </a:rPr>
                        <a:t>[DD/MM/YY]</a:t>
                      </a:r>
                      <a:endParaRPr lang="en-US" sz="1800">
                        <a:solidFill>
                          <a:srgbClr val="005CB9"/>
                        </a:solidFill>
                        <a:latin typeface="+mn-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a:solidFill>
                            <a:srgbClr val="005CB9"/>
                          </a:solidFill>
                        </a:rPr>
                        <a:t>[Time]</a:t>
                      </a:r>
                      <a:endParaRPr lang="en-US" sz="1800">
                        <a:solidFill>
                          <a:srgbClr val="005CB9"/>
                        </a:solidFill>
                        <a:latin typeface="+mn-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a:solidFill>
                            <a:srgbClr val="005CB9"/>
                          </a:solidFill>
                        </a:rPr>
                        <a:t>[Location]</a:t>
                      </a:r>
                      <a:endParaRPr lang="en-US" sz="1800">
                        <a:solidFill>
                          <a:srgbClr val="005CB9"/>
                        </a:solidFill>
                        <a:latin typeface="+mn-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0114069"/>
                  </a:ext>
                </a:extLst>
              </a:tr>
              <a:tr h="666204">
                <a:tc>
                  <a:txBody>
                    <a:bodyPr/>
                    <a:lstStyle/>
                    <a:p>
                      <a:r>
                        <a:rPr lang="en-US" sz="1800">
                          <a:solidFill>
                            <a:srgbClr val="005CB9"/>
                          </a:solidFill>
                        </a:rPr>
                        <a:t>Final Planning Meeting</a:t>
                      </a:r>
                      <a:endParaRPr lang="en-US" sz="1800">
                        <a:solidFill>
                          <a:srgbClr val="005CB9"/>
                        </a:solidFill>
                        <a:latin typeface="+mn-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a:solidFill>
                            <a:srgbClr val="005CB9"/>
                          </a:solidFill>
                        </a:rPr>
                        <a:t>[DD/MM/YY]</a:t>
                      </a:r>
                      <a:endParaRPr lang="en-US" sz="1800">
                        <a:solidFill>
                          <a:srgbClr val="005CB9"/>
                        </a:solidFill>
                        <a:latin typeface="+mn-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005CB9"/>
                          </a:solidFill>
                        </a:rPr>
                        <a:t>[Time]</a:t>
                      </a:r>
                      <a:endParaRPr lang="en-US" sz="1800" dirty="0">
                        <a:solidFill>
                          <a:srgbClr val="005CB9"/>
                        </a:solidFill>
                        <a:latin typeface="+mn-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solidFill>
                            <a:srgbClr val="005CB9"/>
                          </a:solidFill>
                        </a:rPr>
                        <a:t>[Location]</a:t>
                      </a:r>
                      <a:endParaRPr lang="en-US" sz="1800">
                        <a:solidFill>
                          <a:srgbClr val="005CB9"/>
                        </a:solidFill>
                        <a:latin typeface="+mn-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69903820"/>
                  </a:ext>
                </a:extLst>
              </a:tr>
              <a:tr h="544622">
                <a:tc>
                  <a:txBody>
                    <a:bodyPr/>
                    <a:lstStyle/>
                    <a:p>
                      <a:r>
                        <a:rPr lang="en-US" sz="1800">
                          <a:solidFill>
                            <a:srgbClr val="005CB9"/>
                          </a:solidFill>
                        </a:rPr>
                        <a:t>Controller &amp; Evaluator Briefing</a:t>
                      </a:r>
                      <a:endParaRPr lang="en-US" sz="1800">
                        <a:solidFill>
                          <a:srgbClr val="005CB9"/>
                        </a:solidFill>
                        <a:latin typeface="+mn-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a:solidFill>
                            <a:srgbClr val="005CB9"/>
                          </a:solidFill>
                        </a:rPr>
                        <a:t>[DD/MM/YY]</a:t>
                      </a:r>
                      <a:endParaRPr lang="en-US" sz="1800">
                        <a:solidFill>
                          <a:srgbClr val="005CB9"/>
                        </a:solidFill>
                        <a:latin typeface="+mn-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solidFill>
                            <a:srgbClr val="005CB9"/>
                          </a:solidFill>
                        </a:rPr>
                        <a:t>[Time]</a:t>
                      </a:r>
                      <a:endParaRPr lang="en-US" sz="1800">
                        <a:solidFill>
                          <a:srgbClr val="005CB9"/>
                        </a:solidFill>
                        <a:latin typeface="+mn-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solidFill>
                            <a:srgbClr val="005CB9"/>
                          </a:solidFill>
                        </a:rPr>
                        <a:t>[Location]</a:t>
                      </a:r>
                      <a:endParaRPr lang="en-US" sz="1800">
                        <a:solidFill>
                          <a:srgbClr val="005CB9"/>
                        </a:solidFill>
                        <a:latin typeface="+mn-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90636160"/>
                  </a:ext>
                </a:extLst>
              </a:tr>
              <a:tr h="544622">
                <a:tc>
                  <a:txBody>
                    <a:bodyPr/>
                    <a:lstStyle/>
                    <a:p>
                      <a:r>
                        <a:rPr lang="en-US" sz="1800">
                          <a:solidFill>
                            <a:srgbClr val="005CB9"/>
                          </a:solidFill>
                        </a:rPr>
                        <a:t>TTX</a:t>
                      </a:r>
                      <a:endParaRPr lang="en-US" sz="1800">
                        <a:solidFill>
                          <a:srgbClr val="005CB9"/>
                        </a:solidFill>
                        <a:latin typeface="+mn-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u="none" strike="noStrike" kern="1200" cap="none" spc="0" normalizeH="0" baseline="0" noProof="0">
                          <a:ln>
                            <a:noFill/>
                          </a:ln>
                          <a:solidFill>
                            <a:srgbClr val="005CB9"/>
                          </a:solidFill>
                          <a:effectLst/>
                          <a:uLnTx/>
                          <a:uFillTx/>
                        </a:rPr>
                        <a:t>[DD/MM/YY]</a:t>
                      </a:r>
                      <a:endParaRPr kumimoji="0" lang="en-US" sz="1800" b="0" i="0" u="none" strike="noStrike" kern="1200" cap="none" spc="0" normalizeH="0" baseline="0" noProof="0">
                        <a:ln>
                          <a:noFill/>
                        </a:ln>
                        <a:solidFill>
                          <a:srgbClr val="005CB9"/>
                        </a:solidFill>
                        <a:effectLst/>
                        <a:uLnTx/>
                        <a:uFillTx/>
                        <a:latin typeface="Arial" panose="020B0604020202020204"/>
                        <a:ea typeface="+mn-ea"/>
                        <a:cs typeface="+mn-cs"/>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solidFill>
                            <a:srgbClr val="005CB9"/>
                          </a:solidFill>
                        </a:rPr>
                        <a:t>[Time]</a:t>
                      </a:r>
                      <a:endParaRPr lang="en-US" sz="1800">
                        <a:solidFill>
                          <a:srgbClr val="005CB9"/>
                        </a:solidFill>
                        <a:latin typeface="+mn-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solidFill>
                            <a:srgbClr val="005CB9"/>
                          </a:solidFill>
                        </a:rPr>
                        <a:t>[Location]</a:t>
                      </a:r>
                      <a:endParaRPr lang="en-US" sz="1800">
                        <a:solidFill>
                          <a:srgbClr val="005CB9"/>
                        </a:solidFill>
                        <a:latin typeface="+mn-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29441138"/>
                  </a:ext>
                </a:extLst>
              </a:tr>
              <a:tr h="544622">
                <a:tc>
                  <a:txBody>
                    <a:bodyPr/>
                    <a:lstStyle/>
                    <a:p>
                      <a:r>
                        <a:rPr lang="en-US" sz="1800">
                          <a:solidFill>
                            <a:srgbClr val="005CB9"/>
                          </a:solidFill>
                        </a:rPr>
                        <a:t>Debrief</a:t>
                      </a:r>
                      <a:endParaRPr lang="en-US" sz="1800">
                        <a:solidFill>
                          <a:srgbClr val="005CB9"/>
                        </a:solidFill>
                        <a:latin typeface="+mn-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u="none" strike="noStrike" kern="1200" cap="none" spc="0" normalizeH="0" baseline="0" noProof="0">
                          <a:ln>
                            <a:noFill/>
                          </a:ln>
                          <a:solidFill>
                            <a:srgbClr val="005CB9"/>
                          </a:solidFill>
                          <a:effectLst/>
                          <a:uLnTx/>
                          <a:uFillTx/>
                        </a:rPr>
                        <a:t>[DD/MM/YY]</a:t>
                      </a:r>
                      <a:endParaRPr kumimoji="0" lang="en-US" sz="1800" b="0" i="0" u="none" strike="noStrike" kern="1200" cap="none" spc="0" normalizeH="0" baseline="0" noProof="0">
                        <a:ln>
                          <a:noFill/>
                        </a:ln>
                        <a:solidFill>
                          <a:srgbClr val="005CB9"/>
                        </a:solidFill>
                        <a:effectLst/>
                        <a:uLnTx/>
                        <a:uFillTx/>
                        <a:latin typeface="Arial" panose="020B0604020202020204"/>
                        <a:ea typeface="+mn-ea"/>
                        <a:cs typeface="+mn-cs"/>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solidFill>
                            <a:srgbClr val="005CB9"/>
                          </a:solidFill>
                        </a:rPr>
                        <a:t>[Time]</a:t>
                      </a:r>
                      <a:endParaRPr lang="en-US" sz="1800">
                        <a:solidFill>
                          <a:srgbClr val="005CB9"/>
                        </a:solidFill>
                        <a:latin typeface="+mn-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005CB9"/>
                          </a:solidFill>
                        </a:rPr>
                        <a:t>[Location]</a:t>
                      </a:r>
                      <a:endParaRPr lang="en-US" sz="1800" dirty="0">
                        <a:solidFill>
                          <a:srgbClr val="005CB9"/>
                        </a:solidFill>
                        <a:latin typeface="+mn-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68014942"/>
                  </a:ext>
                </a:extLst>
              </a:tr>
            </a:tbl>
          </a:graphicData>
        </a:graphic>
      </p:graphicFrame>
      <p:sp>
        <p:nvSpPr>
          <p:cNvPr id="3" name="Title 6">
            <a:extLst>
              <a:ext uri="{FF2B5EF4-FFF2-40B4-BE49-F238E27FC236}">
                <a16:creationId xmlns:a16="http://schemas.microsoft.com/office/drawing/2014/main" id="{42F3D757-318D-B93F-4A89-4BFA943D8C65}"/>
              </a:ext>
            </a:extLst>
          </p:cNvPr>
          <p:cNvSpPr>
            <a:spLocks noGrp="1"/>
          </p:cNvSpPr>
          <p:nvPr>
            <p:ph type="title"/>
          </p:nvPr>
        </p:nvSpPr>
        <p:spPr>
          <a:xfrm>
            <a:off x="1019937" y="449190"/>
            <a:ext cx="10515600" cy="1325563"/>
          </a:xfrm>
        </p:spPr>
        <p:txBody>
          <a:bodyPr>
            <a:normAutofit/>
          </a:bodyPr>
          <a:lstStyle/>
          <a:p>
            <a:r>
              <a:rPr lang="en-US" dirty="0">
                <a:solidFill>
                  <a:schemeClr val="tx1"/>
                </a:solidFill>
                <a:latin typeface="Arial Black" panose="020B0A04020102020204" pitchFamily="34" charset="0"/>
              </a:rPr>
              <a:t>Planning Timeline</a:t>
            </a:r>
          </a:p>
        </p:txBody>
      </p:sp>
    </p:spTree>
    <p:extLst>
      <p:ext uri="{BB962C8B-B14F-4D97-AF65-F5344CB8AC3E}">
        <p14:creationId xmlns:p14="http://schemas.microsoft.com/office/powerpoint/2010/main" val="120736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116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17EB604-852A-6D0A-1004-9735CA498CAB}"/>
              </a:ext>
            </a:extLst>
          </p:cNvPr>
          <p:cNvSpPr txBox="1"/>
          <p:nvPr/>
        </p:nvSpPr>
        <p:spPr>
          <a:xfrm>
            <a:off x="894080" y="963795"/>
            <a:ext cx="10403840" cy="4031873"/>
          </a:xfrm>
          <a:prstGeom prst="rect">
            <a:avLst/>
          </a:prstGeom>
          <a:noFill/>
        </p:spPr>
        <p:txBody>
          <a:bodyPr wrap="square">
            <a:spAutoFit/>
          </a:bodyPr>
          <a:lstStyle/>
          <a:p>
            <a:pPr algn="ctr"/>
            <a:r>
              <a:rPr lang="en-US" sz="4400" b="1" dirty="0">
                <a:effectLst/>
                <a:latin typeface="Arial Black" panose="020B0A04020102020204" pitchFamily="34" charset="0"/>
                <a:cs typeface="Arial" panose="020B0604020202020204" pitchFamily="34" charset="0"/>
              </a:rPr>
              <a:t>Acknowledgments &amp; Disclaimer</a:t>
            </a:r>
          </a:p>
          <a:p>
            <a:pPr algn="ctr"/>
            <a:endParaRPr lang="en-US" sz="3200" dirty="0">
              <a:effectLst/>
              <a:latin typeface="Arial" panose="020B0604020202020204" pitchFamily="34" charset="0"/>
              <a:cs typeface="Arial" panose="020B0604020202020204" pitchFamily="34" charset="0"/>
            </a:endParaRPr>
          </a:p>
          <a:p>
            <a:pPr algn="ctr"/>
            <a:r>
              <a:rPr lang="en-US" dirty="0">
                <a:effectLst/>
                <a:ea typeface="Times New Roman" panose="02020603050405020304" pitchFamily="18" charset="0"/>
              </a:rPr>
              <a:t>This toolkit was created by Children’s Mercy Kansas City Emergency Management and made available for public use by the Pediatric Pandemic Network (PPN).</a:t>
            </a:r>
          </a:p>
          <a:p>
            <a:pPr algn="ctr"/>
            <a:endParaRPr lang="en-US" dirty="0">
              <a:effectLst/>
              <a:cs typeface="Arial" panose="020B0604020202020204" pitchFamily="34" charset="0"/>
            </a:endParaRPr>
          </a:p>
          <a:p>
            <a:pPr algn="ctr"/>
            <a:r>
              <a:rPr lang="en-US" dirty="0">
                <a:effectLst/>
                <a:cs typeface="Arial" panose="020B0604020202020204" pitchFamily="34" charset="0"/>
              </a:rPr>
              <a:t>The Pediatric Pandemic Network is supported by the Health Resources and Services Administration (HRSA) of the U.S. Department of Health and Human Services (HHS) as part of grant awards U1|MC43532 and U1IMC45814 with 0 percent financed with nongovernmental sources.</a:t>
            </a:r>
          </a:p>
          <a:p>
            <a:pPr algn="ctr"/>
            <a:endParaRPr lang="en-US" dirty="0">
              <a:effectLst/>
              <a:cs typeface="Arial" panose="020B0604020202020204" pitchFamily="34" charset="0"/>
            </a:endParaRPr>
          </a:p>
          <a:p>
            <a:pPr algn="ctr"/>
            <a:r>
              <a:rPr lang="en-US" dirty="0">
                <a:effectLst/>
                <a:cs typeface="Arial" panose="020B0604020202020204" pitchFamily="34" charset="0"/>
              </a:rPr>
              <a:t>The contents are those of the author(s) and do not necessarily represent the official views of, nor an endorsement, by HRSA, HHS, or the U.S. Government. For more information, please visit HRSA.gov.</a:t>
            </a:r>
          </a:p>
        </p:txBody>
      </p:sp>
    </p:spTree>
    <p:extLst>
      <p:ext uri="{BB962C8B-B14F-4D97-AF65-F5344CB8AC3E}">
        <p14:creationId xmlns:p14="http://schemas.microsoft.com/office/powerpoint/2010/main" val="1952911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A975CD-2179-9F0B-83CA-5F9C267DCF9F}"/>
              </a:ext>
            </a:extLst>
          </p:cNvPr>
          <p:cNvSpPr>
            <a:spLocks noGrp="1"/>
          </p:cNvSpPr>
          <p:nvPr>
            <p:ph type="sldNum" sz="quarter" idx="4"/>
          </p:nvPr>
        </p:nvSpPr>
        <p:spPr>
          <a:xfrm>
            <a:off x="10225701" y="6388746"/>
            <a:ext cx="493059" cy="371836"/>
          </a:xfrm>
        </p:spPr>
        <p:txBody>
          <a:bodyPr/>
          <a:lstStyle/>
          <a:p>
            <a:fld id="{5D5ACDC5-7D88-4043-A5E3-34CEDBAF337A}" type="slidenum">
              <a:rPr lang="en-US" smtClean="0"/>
              <a:t>3</a:t>
            </a:fld>
            <a:endParaRPr lang="en-US"/>
          </a:p>
        </p:txBody>
      </p:sp>
      <p:sp>
        <p:nvSpPr>
          <p:cNvPr id="5" name="Title 1">
            <a:extLst>
              <a:ext uri="{FF2B5EF4-FFF2-40B4-BE49-F238E27FC236}">
                <a16:creationId xmlns:a16="http://schemas.microsoft.com/office/drawing/2014/main" id="{5722688D-6898-AE77-ED20-21B6703DE971}"/>
              </a:ext>
            </a:extLst>
          </p:cNvPr>
          <p:cNvSpPr>
            <a:spLocks noGrp="1"/>
          </p:cNvSpPr>
          <p:nvPr>
            <p:ph type="title"/>
          </p:nvPr>
        </p:nvSpPr>
        <p:spPr>
          <a:xfrm>
            <a:off x="838200" y="1105988"/>
            <a:ext cx="8423829" cy="872639"/>
          </a:xfrm>
        </p:spPr>
        <p:txBody>
          <a:bodyPr>
            <a:normAutofit/>
          </a:bodyPr>
          <a:lstStyle/>
          <a:p>
            <a:r>
              <a:rPr lang="en-US" dirty="0">
                <a:solidFill>
                  <a:schemeClr val="tx1"/>
                </a:solidFill>
                <a:latin typeface="Arial Black" panose="020B0A04020102020204" pitchFamily="34" charset="0"/>
              </a:rPr>
              <a:t>Confidentiality Disclosure</a:t>
            </a:r>
          </a:p>
        </p:txBody>
      </p:sp>
      <p:sp>
        <p:nvSpPr>
          <p:cNvPr id="6" name="TextBox 5">
            <a:extLst>
              <a:ext uri="{FF2B5EF4-FFF2-40B4-BE49-F238E27FC236}">
                <a16:creationId xmlns:a16="http://schemas.microsoft.com/office/drawing/2014/main" id="{E3010965-B5A3-EE1B-F87D-D74636F528BF}"/>
              </a:ext>
            </a:extLst>
          </p:cNvPr>
          <p:cNvSpPr txBox="1"/>
          <p:nvPr/>
        </p:nvSpPr>
        <p:spPr>
          <a:xfrm>
            <a:off x="838200" y="1978627"/>
            <a:ext cx="10343606" cy="3139321"/>
          </a:xfrm>
          <a:prstGeom prst="rect">
            <a:avLst/>
          </a:prstGeom>
          <a:noFill/>
        </p:spPr>
        <p:txBody>
          <a:bodyPr wrap="square" rtlCol="0">
            <a:spAutoFit/>
          </a:bodyPr>
          <a:lstStyle/>
          <a:p>
            <a:pPr marL="285750" indent="-285750">
              <a:buFont typeface="Arial" panose="020B0604020202020204" pitchFamily="34" charset="0"/>
              <a:buChar char="•"/>
            </a:pPr>
            <a:r>
              <a:rPr lang="en-US" dirty="0"/>
              <a:t>Trusted members of this exercise planning meeting are responsible for </a:t>
            </a:r>
            <a:br>
              <a:rPr lang="en-US" dirty="0"/>
            </a:br>
            <a:r>
              <a:rPr lang="en-US" dirty="0"/>
              <a:t>safeguarding exercise and scenario details from exercise participants or third </a:t>
            </a:r>
            <a:br>
              <a:rPr lang="en-US" dirty="0"/>
            </a:br>
            <a:r>
              <a:rPr lang="en-US" dirty="0"/>
              <a:t>parties before conducting the exercise.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Trusted members are involved in developing the exercise scenario, which is the emergency scenario that will be presented during the exercise and are entrusted with sensitive information and expected to handle it with discretion and professionalism.</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All information in this presentation and related documents is exclusively for the use of the exercise planners and should not be shared with the public or unauthorized personnel without prior approval from _________________________________________________________.</a:t>
            </a:r>
          </a:p>
        </p:txBody>
      </p:sp>
      <p:sp>
        <p:nvSpPr>
          <p:cNvPr id="7" name="Shape 2528">
            <a:extLst>
              <a:ext uri="{FF2B5EF4-FFF2-40B4-BE49-F238E27FC236}">
                <a16:creationId xmlns:a16="http://schemas.microsoft.com/office/drawing/2014/main" id="{9D81CD8B-BE08-953A-9D12-E64172454B02}"/>
              </a:ext>
            </a:extLst>
          </p:cNvPr>
          <p:cNvSpPr/>
          <p:nvPr/>
        </p:nvSpPr>
        <p:spPr>
          <a:xfrm>
            <a:off x="9262029" y="1043503"/>
            <a:ext cx="1456731" cy="1809645"/>
          </a:xfrm>
          <a:custGeom>
            <a:avLst/>
            <a:gdLst/>
            <a:ahLst/>
            <a:cxnLst>
              <a:cxn ang="0">
                <a:pos x="wd2" y="hd2"/>
              </a:cxn>
              <a:cxn ang="5400000">
                <a:pos x="wd2" y="hd2"/>
              </a:cxn>
              <a:cxn ang="10800000">
                <a:pos x="wd2" y="hd2"/>
              </a:cxn>
              <a:cxn ang="16200000">
                <a:pos x="wd2" y="hd2"/>
              </a:cxn>
            </a:cxnLst>
            <a:rect l="0" t="0" r="r" b="b"/>
            <a:pathLst>
              <a:path w="21600" h="21600" extrusionOk="0">
                <a:moveTo>
                  <a:pt x="20250" y="19636"/>
                </a:moveTo>
                <a:cubicBezTo>
                  <a:pt x="20250" y="20178"/>
                  <a:pt x="19645" y="20618"/>
                  <a:pt x="18900" y="20618"/>
                </a:cubicBezTo>
                <a:lnTo>
                  <a:pt x="2700" y="20618"/>
                </a:lnTo>
                <a:cubicBezTo>
                  <a:pt x="1955" y="20618"/>
                  <a:pt x="1350" y="20178"/>
                  <a:pt x="1350" y="19636"/>
                </a:cubicBezTo>
                <a:lnTo>
                  <a:pt x="1350" y="10800"/>
                </a:lnTo>
                <a:cubicBezTo>
                  <a:pt x="1350" y="10258"/>
                  <a:pt x="1955" y="9818"/>
                  <a:pt x="2700" y="9818"/>
                </a:cubicBezTo>
                <a:lnTo>
                  <a:pt x="18900" y="9818"/>
                </a:lnTo>
                <a:cubicBezTo>
                  <a:pt x="19645" y="9818"/>
                  <a:pt x="20250" y="10258"/>
                  <a:pt x="20250" y="10800"/>
                </a:cubicBezTo>
                <a:cubicBezTo>
                  <a:pt x="20250" y="10800"/>
                  <a:pt x="20250" y="19636"/>
                  <a:pt x="20250" y="19636"/>
                </a:cubicBezTo>
                <a:close/>
                <a:moveTo>
                  <a:pt x="4050" y="5891"/>
                </a:moveTo>
                <a:cubicBezTo>
                  <a:pt x="4050" y="3180"/>
                  <a:pt x="7072" y="982"/>
                  <a:pt x="10800" y="982"/>
                </a:cubicBezTo>
                <a:cubicBezTo>
                  <a:pt x="14528" y="982"/>
                  <a:pt x="17550" y="3180"/>
                  <a:pt x="17550" y="5891"/>
                </a:cubicBezTo>
                <a:lnTo>
                  <a:pt x="17550" y="8836"/>
                </a:lnTo>
                <a:lnTo>
                  <a:pt x="4050" y="8836"/>
                </a:lnTo>
                <a:cubicBezTo>
                  <a:pt x="4050" y="8836"/>
                  <a:pt x="4050" y="5891"/>
                  <a:pt x="4050" y="5891"/>
                </a:cubicBezTo>
                <a:close/>
                <a:moveTo>
                  <a:pt x="18900" y="8836"/>
                </a:moveTo>
                <a:lnTo>
                  <a:pt x="18900" y="5891"/>
                </a:lnTo>
                <a:cubicBezTo>
                  <a:pt x="18900" y="2638"/>
                  <a:pt x="15273" y="0"/>
                  <a:pt x="10800" y="0"/>
                </a:cubicBezTo>
                <a:cubicBezTo>
                  <a:pt x="6327" y="0"/>
                  <a:pt x="2700" y="2638"/>
                  <a:pt x="2700" y="5891"/>
                </a:cubicBezTo>
                <a:lnTo>
                  <a:pt x="2700" y="8836"/>
                </a:lnTo>
                <a:cubicBezTo>
                  <a:pt x="1209" y="8836"/>
                  <a:pt x="0" y="9716"/>
                  <a:pt x="0" y="10800"/>
                </a:cubicBezTo>
                <a:lnTo>
                  <a:pt x="0" y="19636"/>
                </a:lnTo>
                <a:cubicBezTo>
                  <a:pt x="0" y="20721"/>
                  <a:pt x="1209" y="21600"/>
                  <a:pt x="2700" y="21600"/>
                </a:cubicBezTo>
                <a:lnTo>
                  <a:pt x="18900" y="21600"/>
                </a:lnTo>
                <a:cubicBezTo>
                  <a:pt x="20391" y="21600"/>
                  <a:pt x="21600" y="20721"/>
                  <a:pt x="21600" y="19636"/>
                </a:cubicBezTo>
                <a:lnTo>
                  <a:pt x="21600" y="10800"/>
                </a:lnTo>
                <a:cubicBezTo>
                  <a:pt x="21600" y="9716"/>
                  <a:pt x="20391" y="8836"/>
                  <a:pt x="18900" y="8836"/>
                </a:cubicBezTo>
                <a:moveTo>
                  <a:pt x="11475" y="15573"/>
                </a:moveTo>
                <a:lnTo>
                  <a:pt x="11475" y="16200"/>
                </a:lnTo>
                <a:cubicBezTo>
                  <a:pt x="11475" y="16472"/>
                  <a:pt x="11172" y="16691"/>
                  <a:pt x="10800" y="16691"/>
                </a:cubicBezTo>
                <a:cubicBezTo>
                  <a:pt x="10428" y="16691"/>
                  <a:pt x="10125" y="16472"/>
                  <a:pt x="10125" y="16200"/>
                </a:cubicBezTo>
                <a:lnTo>
                  <a:pt x="10125" y="15573"/>
                </a:lnTo>
                <a:cubicBezTo>
                  <a:pt x="9723" y="15403"/>
                  <a:pt x="9450" y="15090"/>
                  <a:pt x="9450" y="14727"/>
                </a:cubicBezTo>
                <a:cubicBezTo>
                  <a:pt x="9450" y="14186"/>
                  <a:pt x="10055" y="13745"/>
                  <a:pt x="10800" y="13745"/>
                </a:cubicBezTo>
                <a:cubicBezTo>
                  <a:pt x="11545" y="13745"/>
                  <a:pt x="12150" y="14186"/>
                  <a:pt x="12150" y="14727"/>
                </a:cubicBezTo>
                <a:cubicBezTo>
                  <a:pt x="12150" y="15090"/>
                  <a:pt x="11876" y="15403"/>
                  <a:pt x="11475" y="15573"/>
                </a:cubicBezTo>
                <a:moveTo>
                  <a:pt x="10800" y="12764"/>
                </a:moveTo>
                <a:cubicBezTo>
                  <a:pt x="9309" y="12764"/>
                  <a:pt x="8100" y="13643"/>
                  <a:pt x="8100" y="14727"/>
                </a:cubicBezTo>
                <a:cubicBezTo>
                  <a:pt x="8100" y="15232"/>
                  <a:pt x="8369" y="15687"/>
                  <a:pt x="8798" y="16034"/>
                </a:cubicBezTo>
                <a:cubicBezTo>
                  <a:pt x="8789" y="16089"/>
                  <a:pt x="8775" y="16144"/>
                  <a:pt x="8775" y="16200"/>
                </a:cubicBezTo>
                <a:cubicBezTo>
                  <a:pt x="8775" y="17014"/>
                  <a:pt x="9681" y="17673"/>
                  <a:pt x="10800" y="17673"/>
                </a:cubicBezTo>
                <a:cubicBezTo>
                  <a:pt x="11919" y="17673"/>
                  <a:pt x="12825" y="17014"/>
                  <a:pt x="12825" y="16200"/>
                </a:cubicBezTo>
                <a:cubicBezTo>
                  <a:pt x="12825" y="16144"/>
                  <a:pt x="12810" y="16089"/>
                  <a:pt x="12802" y="16034"/>
                </a:cubicBezTo>
                <a:cubicBezTo>
                  <a:pt x="13231" y="15686"/>
                  <a:pt x="13500" y="15232"/>
                  <a:pt x="13500" y="14727"/>
                </a:cubicBezTo>
                <a:cubicBezTo>
                  <a:pt x="13500" y="13643"/>
                  <a:pt x="12291" y="12764"/>
                  <a:pt x="10800" y="12764"/>
                </a:cubicBezTo>
              </a:path>
            </a:pathLst>
          </a:custGeom>
          <a:noFill/>
          <a:ln w="57150">
            <a:solidFill>
              <a:schemeClr val="bg1">
                <a:lumMod val="65000"/>
              </a:schemeClr>
            </a:solid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chemeClr val="bg1">
                  <a:lumMod val="65000"/>
                </a:schemeClr>
              </a:solidFill>
            </a:endParaRPr>
          </a:p>
        </p:txBody>
      </p:sp>
    </p:spTree>
    <p:extLst>
      <p:ext uri="{BB962C8B-B14F-4D97-AF65-F5344CB8AC3E}">
        <p14:creationId xmlns:p14="http://schemas.microsoft.com/office/powerpoint/2010/main" val="3971971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A975CD-2179-9F0B-83CA-5F9C267DCF9F}"/>
              </a:ext>
            </a:extLst>
          </p:cNvPr>
          <p:cNvSpPr>
            <a:spLocks noGrp="1"/>
          </p:cNvSpPr>
          <p:nvPr>
            <p:ph type="sldNum" sz="quarter" idx="4"/>
          </p:nvPr>
        </p:nvSpPr>
        <p:spPr>
          <a:xfrm>
            <a:off x="10225701" y="6388746"/>
            <a:ext cx="493059" cy="371836"/>
          </a:xfrm>
        </p:spPr>
        <p:txBody>
          <a:bodyPr/>
          <a:lstStyle/>
          <a:p>
            <a:fld id="{5D5ACDC5-7D88-4043-A5E3-34CEDBAF337A}" type="slidenum">
              <a:rPr lang="en-US" smtClean="0"/>
              <a:t>4</a:t>
            </a:fld>
            <a:endParaRPr lang="en-US"/>
          </a:p>
        </p:txBody>
      </p:sp>
      <p:sp>
        <p:nvSpPr>
          <p:cNvPr id="5" name="Content Placeholder 3">
            <a:extLst>
              <a:ext uri="{FF2B5EF4-FFF2-40B4-BE49-F238E27FC236}">
                <a16:creationId xmlns:a16="http://schemas.microsoft.com/office/drawing/2014/main" id="{AF41B382-B2B1-33F2-55FA-AA01C1878E44}"/>
              </a:ext>
            </a:extLst>
          </p:cNvPr>
          <p:cNvSpPr txBox="1">
            <a:spLocks/>
          </p:cNvSpPr>
          <p:nvPr/>
        </p:nvSpPr>
        <p:spPr>
          <a:xfrm>
            <a:off x="903678" y="863205"/>
            <a:ext cx="5454215" cy="919038"/>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baseline="0">
                <a:solidFill>
                  <a:srgbClr val="53565A"/>
                </a:solidFill>
                <a:latin typeface="VAG Rounded Next" panose="020F0502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53565A"/>
                </a:solidFill>
                <a:latin typeface="VAG Rounded Next" panose="020F0502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53565A"/>
                </a:solidFill>
                <a:latin typeface="VAG Rounded Next" panose="020F0502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53565A"/>
                </a:solidFill>
                <a:latin typeface="VAG Rounded Next" panose="020F0502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53565A"/>
                </a:solidFill>
                <a:latin typeface="VAG Rounded Next" panose="020F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4400" b="1" dirty="0">
              <a:solidFill>
                <a:schemeClr val="tx1"/>
              </a:solidFill>
              <a:latin typeface="Arial Black" panose="020B0A04020102020204" pitchFamily="34" charset="0"/>
            </a:endParaRPr>
          </a:p>
          <a:p>
            <a:pPr marL="0" indent="0">
              <a:buFont typeface="Arial" panose="020B0604020202020204" pitchFamily="34" charset="0"/>
              <a:buNone/>
            </a:pPr>
            <a:r>
              <a:rPr lang="en-US" sz="4400" b="1" dirty="0">
                <a:solidFill>
                  <a:schemeClr val="tx1"/>
                </a:solidFill>
                <a:latin typeface="Arial Black" panose="020B0A04020102020204" pitchFamily="34" charset="0"/>
              </a:rPr>
              <a:t>Agenda</a:t>
            </a:r>
          </a:p>
          <a:p>
            <a:pPr marL="0" indent="0">
              <a:buFont typeface="Arial" panose="020B0604020202020204" pitchFamily="34" charset="0"/>
              <a:buNone/>
            </a:pPr>
            <a:endParaRPr lang="en-US" sz="4400" dirty="0">
              <a:latin typeface="VAG Rounded Next SemiBold" panose="020F0702020203090204" pitchFamily="34" charset="0"/>
            </a:endParaRPr>
          </a:p>
        </p:txBody>
      </p:sp>
      <p:sp>
        <p:nvSpPr>
          <p:cNvPr id="6" name="Shape 2719">
            <a:extLst>
              <a:ext uri="{FF2B5EF4-FFF2-40B4-BE49-F238E27FC236}">
                <a16:creationId xmlns:a16="http://schemas.microsoft.com/office/drawing/2014/main" id="{E990C45E-5D94-E7F4-1695-6024EFDD315D}"/>
              </a:ext>
            </a:extLst>
          </p:cNvPr>
          <p:cNvSpPr/>
          <p:nvPr/>
        </p:nvSpPr>
        <p:spPr>
          <a:xfrm>
            <a:off x="7466994" y="1534020"/>
            <a:ext cx="3576056" cy="3623706"/>
          </a:xfrm>
          <a:custGeom>
            <a:avLst/>
            <a:gdLst/>
            <a:ahLst/>
            <a:cxnLst>
              <a:cxn ang="0">
                <a:pos x="wd2" y="hd2"/>
              </a:cxn>
              <a:cxn ang="5400000">
                <a:pos x="wd2" y="hd2"/>
              </a:cxn>
              <a:cxn ang="10800000">
                <a:pos x="wd2" y="hd2"/>
              </a:cxn>
              <a:cxn ang="16200000">
                <a:pos x="wd2" y="hd2"/>
              </a:cxn>
            </a:cxnLst>
            <a:rect l="0" t="0" r="r" b="b"/>
            <a:pathLst>
              <a:path w="21600" h="21600" extrusionOk="0">
                <a:moveTo>
                  <a:pt x="14365" y="19991"/>
                </a:moveTo>
                <a:lnTo>
                  <a:pt x="14707" y="20866"/>
                </a:lnTo>
                <a:cubicBezTo>
                  <a:pt x="15328" y="20625"/>
                  <a:pt x="15928" y="20324"/>
                  <a:pt x="16492" y="19973"/>
                </a:cubicBezTo>
                <a:lnTo>
                  <a:pt x="15994" y="19176"/>
                </a:lnTo>
                <a:cubicBezTo>
                  <a:pt x="15479" y="19497"/>
                  <a:pt x="14931" y="19771"/>
                  <a:pt x="14365" y="19991"/>
                </a:cubicBezTo>
                <a:moveTo>
                  <a:pt x="10800" y="20661"/>
                </a:moveTo>
                <a:lnTo>
                  <a:pt x="10801" y="21600"/>
                </a:lnTo>
                <a:cubicBezTo>
                  <a:pt x="11469" y="21598"/>
                  <a:pt x="12137" y="21536"/>
                  <a:pt x="12788" y="21415"/>
                </a:cubicBezTo>
                <a:lnTo>
                  <a:pt x="12614" y="20491"/>
                </a:lnTo>
                <a:cubicBezTo>
                  <a:pt x="12020" y="20603"/>
                  <a:pt x="11409" y="20660"/>
                  <a:pt x="10800" y="20661"/>
                </a:cubicBezTo>
                <a:moveTo>
                  <a:pt x="18660" y="4854"/>
                </a:moveTo>
                <a:lnTo>
                  <a:pt x="19411" y="4287"/>
                </a:lnTo>
                <a:cubicBezTo>
                  <a:pt x="19011" y="3759"/>
                  <a:pt x="18558" y="3264"/>
                  <a:pt x="18065" y="2816"/>
                </a:cubicBezTo>
                <a:lnTo>
                  <a:pt x="17432" y="3510"/>
                </a:lnTo>
                <a:cubicBezTo>
                  <a:pt x="17882" y="3919"/>
                  <a:pt x="18295" y="4371"/>
                  <a:pt x="18660" y="4854"/>
                </a:cubicBezTo>
                <a:moveTo>
                  <a:pt x="16473" y="1615"/>
                </a:moveTo>
                <a:cubicBezTo>
                  <a:pt x="15908" y="1264"/>
                  <a:pt x="15306" y="966"/>
                  <a:pt x="14686" y="726"/>
                </a:cubicBezTo>
                <a:lnTo>
                  <a:pt x="14347" y="1602"/>
                </a:lnTo>
                <a:cubicBezTo>
                  <a:pt x="14912" y="1821"/>
                  <a:pt x="15462" y="2094"/>
                  <a:pt x="15978" y="2413"/>
                </a:cubicBezTo>
                <a:cubicBezTo>
                  <a:pt x="15978" y="2413"/>
                  <a:pt x="16473" y="1615"/>
                  <a:pt x="16473" y="1615"/>
                </a:cubicBezTo>
                <a:close/>
                <a:moveTo>
                  <a:pt x="21553" y="9794"/>
                </a:moveTo>
                <a:lnTo>
                  <a:pt x="20617" y="9880"/>
                </a:lnTo>
                <a:cubicBezTo>
                  <a:pt x="20644" y="10182"/>
                  <a:pt x="20659" y="10492"/>
                  <a:pt x="20659" y="10800"/>
                </a:cubicBezTo>
                <a:cubicBezTo>
                  <a:pt x="20659" y="11099"/>
                  <a:pt x="20645" y="11401"/>
                  <a:pt x="20619" y="11699"/>
                </a:cubicBezTo>
                <a:lnTo>
                  <a:pt x="21556" y="11784"/>
                </a:lnTo>
                <a:cubicBezTo>
                  <a:pt x="21585" y="11458"/>
                  <a:pt x="21600" y="11127"/>
                  <a:pt x="21600" y="10800"/>
                </a:cubicBezTo>
                <a:cubicBezTo>
                  <a:pt x="21600" y="10462"/>
                  <a:pt x="21584" y="10124"/>
                  <a:pt x="21553" y="9794"/>
                </a:cubicBezTo>
                <a:moveTo>
                  <a:pt x="21187" y="7835"/>
                </a:moveTo>
                <a:cubicBezTo>
                  <a:pt x="21005" y="7197"/>
                  <a:pt x="20761" y="6573"/>
                  <a:pt x="20463" y="5978"/>
                </a:cubicBezTo>
                <a:lnTo>
                  <a:pt x="19622" y="6399"/>
                </a:lnTo>
                <a:cubicBezTo>
                  <a:pt x="19893" y="6941"/>
                  <a:pt x="20115" y="7510"/>
                  <a:pt x="20282" y="8094"/>
                </a:cubicBezTo>
                <a:cubicBezTo>
                  <a:pt x="20282" y="8094"/>
                  <a:pt x="21187" y="7835"/>
                  <a:pt x="21187" y="7835"/>
                </a:cubicBezTo>
                <a:close/>
                <a:moveTo>
                  <a:pt x="17446" y="18078"/>
                </a:moveTo>
                <a:lnTo>
                  <a:pt x="18081" y="18771"/>
                </a:lnTo>
                <a:cubicBezTo>
                  <a:pt x="18572" y="18323"/>
                  <a:pt x="19024" y="17827"/>
                  <a:pt x="19424" y="17297"/>
                </a:cubicBezTo>
                <a:lnTo>
                  <a:pt x="18672" y="16732"/>
                </a:lnTo>
                <a:cubicBezTo>
                  <a:pt x="18307" y="17216"/>
                  <a:pt x="17894" y="17669"/>
                  <a:pt x="17446" y="18078"/>
                </a:cubicBezTo>
                <a:moveTo>
                  <a:pt x="19632" y="15184"/>
                </a:moveTo>
                <a:lnTo>
                  <a:pt x="20474" y="15602"/>
                </a:lnTo>
                <a:cubicBezTo>
                  <a:pt x="20770" y="15008"/>
                  <a:pt x="21012" y="14383"/>
                  <a:pt x="21194" y="13743"/>
                </a:cubicBezTo>
                <a:lnTo>
                  <a:pt x="20288" y="13487"/>
                </a:lnTo>
                <a:cubicBezTo>
                  <a:pt x="20123" y="14071"/>
                  <a:pt x="19901" y="14642"/>
                  <a:pt x="19632" y="15184"/>
                </a:cubicBezTo>
                <a:moveTo>
                  <a:pt x="2873" y="4886"/>
                </a:moveTo>
                <a:lnTo>
                  <a:pt x="2120" y="4322"/>
                </a:lnTo>
                <a:cubicBezTo>
                  <a:pt x="1721" y="4854"/>
                  <a:pt x="1369" y="5424"/>
                  <a:pt x="1074" y="6018"/>
                </a:cubicBezTo>
                <a:lnTo>
                  <a:pt x="1917" y="6435"/>
                </a:lnTo>
                <a:cubicBezTo>
                  <a:pt x="2186" y="5892"/>
                  <a:pt x="2508" y="5371"/>
                  <a:pt x="2873" y="4886"/>
                </a:cubicBezTo>
                <a:moveTo>
                  <a:pt x="943" y="11741"/>
                </a:moveTo>
                <a:lnTo>
                  <a:pt x="6" y="11829"/>
                </a:lnTo>
                <a:cubicBezTo>
                  <a:pt x="69" y="12492"/>
                  <a:pt x="194" y="13151"/>
                  <a:pt x="377" y="13786"/>
                </a:cubicBezTo>
                <a:lnTo>
                  <a:pt x="1281" y="13527"/>
                </a:lnTo>
                <a:cubicBezTo>
                  <a:pt x="1114" y="12946"/>
                  <a:pt x="1000" y="12346"/>
                  <a:pt x="943" y="11741"/>
                </a:cubicBezTo>
                <a:moveTo>
                  <a:pt x="1265" y="8133"/>
                </a:moveTo>
                <a:lnTo>
                  <a:pt x="359" y="7879"/>
                </a:lnTo>
                <a:cubicBezTo>
                  <a:pt x="179" y="8516"/>
                  <a:pt x="59" y="9176"/>
                  <a:pt x="0" y="9838"/>
                </a:cubicBezTo>
                <a:lnTo>
                  <a:pt x="938" y="9921"/>
                </a:lnTo>
                <a:cubicBezTo>
                  <a:pt x="991" y="9316"/>
                  <a:pt x="1101" y="8714"/>
                  <a:pt x="1265" y="8133"/>
                </a:cubicBezTo>
                <a:moveTo>
                  <a:pt x="1105" y="15642"/>
                </a:moveTo>
                <a:cubicBezTo>
                  <a:pt x="1403" y="16235"/>
                  <a:pt x="1759" y="16804"/>
                  <a:pt x="2161" y="17332"/>
                </a:cubicBezTo>
                <a:lnTo>
                  <a:pt x="2910" y="16763"/>
                </a:lnTo>
                <a:cubicBezTo>
                  <a:pt x="2542" y="16281"/>
                  <a:pt x="2218" y="15762"/>
                  <a:pt x="1945" y="15220"/>
                </a:cubicBezTo>
                <a:cubicBezTo>
                  <a:pt x="1945" y="15220"/>
                  <a:pt x="1105" y="15642"/>
                  <a:pt x="1105" y="15642"/>
                </a:cubicBezTo>
                <a:close/>
                <a:moveTo>
                  <a:pt x="12765" y="182"/>
                </a:moveTo>
                <a:cubicBezTo>
                  <a:pt x="12115" y="61"/>
                  <a:pt x="11448" y="0"/>
                  <a:pt x="10788" y="0"/>
                </a:cubicBezTo>
                <a:lnTo>
                  <a:pt x="10787" y="0"/>
                </a:lnTo>
                <a:lnTo>
                  <a:pt x="10736" y="0"/>
                </a:lnTo>
                <a:lnTo>
                  <a:pt x="10779" y="940"/>
                </a:lnTo>
                <a:cubicBezTo>
                  <a:pt x="11389" y="940"/>
                  <a:pt x="12000" y="995"/>
                  <a:pt x="12594" y="1105"/>
                </a:cubicBezTo>
                <a:cubicBezTo>
                  <a:pt x="12594" y="1105"/>
                  <a:pt x="12765" y="182"/>
                  <a:pt x="12765" y="182"/>
                </a:cubicBezTo>
                <a:close/>
                <a:moveTo>
                  <a:pt x="6893" y="20882"/>
                </a:moveTo>
                <a:cubicBezTo>
                  <a:pt x="7514" y="21121"/>
                  <a:pt x="8160" y="21302"/>
                  <a:pt x="8814" y="21422"/>
                </a:cubicBezTo>
                <a:lnTo>
                  <a:pt x="8985" y="20499"/>
                </a:lnTo>
                <a:cubicBezTo>
                  <a:pt x="8387" y="20389"/>
                  <a:pt x="7797" y="20223"/>
                  <a:pt x="7231" y="20006"/>
                </a:cubicBezTo>
                <a:cubicBezTo>
                  <a:pt x="7231" y="20006"/>
                  <a:pt x="6893" y="20882"/>
                  <a:pt x="6893" y="20882"/>
                </a:cubicBezTo>
                <a:close/>
                <a:moveTo>
                  <a:pt x="3510" y="18800"/>
                </a:moveTo>
                <a:cubicBezTo>
                  <a:pt x="4003" y="19247"/>
                  <a:pt x="4539" y="19650"/>
                  <a:pt x="5105" y="19997"/>
                </a:cubicBezTo>
                <a:lnTo>
                  <a:pt x="5599" y="19198"/>
                </a:lnTo>
                <a:cubicBezTo>
                  <a:pt x="5083" y="18881"/>
                  <a:pt x="4592" y="18513"/>
                  <a:pt x="4142" y="18105"/>
                </a:cubicBezTo>
                <a:cubicBezTo>
                  <a:pt x="4142" y="18105"/>
                  <a:pt x="3510" y="18800"/>
                  <a:pt x="3510" y="18800"/>
                </a:cubicBezTo>
                <a:close/>
                <a:moveTo>
                  <a:pt x="5546" y="2435"/>
                </a:moveTo>
                <a:lnTo>
                  <a:pt x="5048" y="1639"/>
                </a:lnTo>
                <a:cubicBezTo>
                  <a:pt x="4484" y="1991"/>
                  <a:pt x="3950" y="2397"/>
                  <a:pt x="3460" y="2846"/>
                </a:cubicBezTo>
                <a:lnTo>
                  <a:pt x="4096" y="3538"/>
                </a:lnTo>
                <a:cubicBezTo>
                  <a:pt x="4544" y="3127"/>
                  <a:pt x="5032" y="2756"/>
                  <a:pt x="5546" y="2435"/>
                </a:cubicBezTo>
                <a:moveTo>
                  <a:pt x="8924" y="1113"/>
                </a:moveTo>
                <a:lnTo>
                  <a:pt x="8748" y="190"/>
                </a:lnTo>
                <a:cubicBezTo>
                  <a:pt x="8093" y="315"/>
                  <a:pt x="7448" y="501"/>
                  <a:pt x="6830" y="743"/>
                </a:cubicBezTo>
                <a:lnTo>
                  <a:pt x="7173" y="1617"/>
                </a:lnTo>
                <a:cubicBezTo>
                  <a:pt x="7738" y="1396"/>
                  <a:pt x="8327" y="1226"/>
                  <a:pt x="8924" y="1113"/>
                </a:cubicBezTo>
              </a:path>
            </a:pathLst>
          </a:custGeom>
          <a:solidFill>
            <a:schemeClr val="tx1"/>
          </a:solidFill>
          <a:ln w="57150">
            <a:solidFill>
              <a:schemeClr val="bg1"/>
            </a:solid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pic>
        <p:nvPicPr>
          <p:cNvPr id="9" name="Graphic 8" descr="Checklist outline">
            <a:extLst>
              <a:ext uri="{FF2B5EF4-FFF2-40B4-BE49-F238E27FC236}">
                <a16:creationId xmlns:a16="http://schemas.microsoft.com/office/drawing/2014/main" id="{B60D6171-BE4F-7725-CDB4-253B36678A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20596" y="1855162"/>
            <a:ext cx="2873480" cy="2873480"/>
          </a:xfrm>
          <a:prstGeom prst="rect">
            <a:avLst/>
          </a:prstGeom>
        </p:spPr>
      </p:pic>
      <p:graphicFrame>
        <p:nvGraphicFramePr>
          <p:cNvPr id="8" name="Table 12">
            <a:extLst>
              <a:ext uri="{FF2B5EF4-FFF2-40B4-BE49-F238E27FC236}">
                <a16:creationId xmlns:a16="http://schemas.microsoft.com/office/drawing/2014/main" id="{7D080163-D042-1534-366B-087903A85F43}"/>
              </a:ext>
            </a:extLst>
          </p:cNvPr>
          <p:cNvGraphicFramePr>
            <a:graphicFrameLocks noGrp="1"/>
          </p:cNvGraphicFramePr>
          <p:nvPr>
            <p:extLst>
              <p:ext uri="{D42A27DB-BD31-4B8C-83A1-F6EECF244321}">
                <p14:modId xmlns:p14="http://schemas.microsoft.com/office/powerpoint/2010/main" val="560547809"/>
              </p:ext>
            </p:extLst>
          </p:nvPr>
        </p:nvGraphicFramePr>
        <p:xfrm>
          <a:off x="903678" y="1855162"/>
          <a:ext cx="5454215" cy="3657600"/>
        </p:xfrm>
        <a:graphic>
          <a:graphicData uri="http://schemas.openxmlformats.org/drawingml/2006/table">
            <a:tbl>
              <a:tblPr bandRow="1">
                <a:tableStyleId>{3B4B98B0-60AC-42C2-AFA5-B58CD77FA1E5}</a:tableStyleId>
              </a:tblPr>
              <a:tblGrid>
                <a:gridCol w="5454215">
                  <a:extLst>
                    <a:ext uri="{9D8B030D-6E8A-4147-A177-3AD203B41FA5}">
                      <a16:colId xmlns:a16="http://schemas.microsoft.com/office/drawing/2014/main" val="1094529478"/>
                    </a:ext>
                  </a:extLst>
                </a:gridCol>
              </a:tblGrid>
              <a:tr h="274320">
                <a:tc>
                  <a:txBody>
                    <a:bodyPr/>
                    <a:lstStyle/>
                    <a:p>
                      <a:r>
                        <a:rPr lang="en-US" sz="1800" dirty="0">
                          <a:solidFill>
                            <a:schemeClr val="tx1"/>
                          </a:solidFill>
                          <a:latin typeface="+mn-lt"/>
                        </a:rPr>
                        <a:t>Welcome and Introduction</a:t>
                      </a:r>
                    </a:p>
                  </a:txBody>
                  <a:tcPr/>
                </a:tc>
                <a:extLst>
                  <a:ext uri="{0D108BD9-81ED-4DB2-BD59-A6C34878D82A}">
                    <a16:rowId xmlns:a16="http://schemas.microsoft.com/office/drawing/2014/main" val="3594779498"/>
                  </a:ext>
                </a:extLst>
              </a:tr>
              <a:tr h="274320">
                <a:tc>
                  <a:txBody>
                    <a:bodyPr/>
                    <a:lstStyle/>
                    <a:p>
                      <a:r>
                        <a:rPr lang="en-US" sz="1800" dirty="0">
                          <a:solidFill>
                            <a:schemeClr val="tx1"/>
                          </a:solidFill>
                          <a:latin typeface="+mn-lt"/>
                        </a:rPr>
                        <a:t>Purpose (TTX Overview) </a:t>
                      </a:r>
                    </a:p>
                  </a:txBody>
                  <a:tcPr/>
                </a:tc>
                <a:extLst>
                  <a:ext uri="{0D108BD9-81ED-4DB2-BD59-A6C34878D82A}">
                    <a16:rowId xmlns:a16="http://schemas.microsoft.com/office/drawing/2014/main" val="2604614692"/>
                  </a:ext>
                </a:extLst>
              </a:tr>
              <a:tr h="274320">
                <a:tc>
                  <a:txBody>
                    <a:bodyPr/>
                    <a:lstStyle/>
                    <a:p>
                      <a:r>
                        <a:rPr lang="en-US" sz="1800" dirty="0">
                          <a:solidFill>
                            <a:schemeClr val="tx1"/>
                          </a:solidFill>
                          <a:latin typeface="+mn-lt"/>
                        </a:rPr>
                        <a:t>Exercise Objectives</a:t>
                      </a:r>
                    </a:p>
                  </a:txBody>
                  <a:tcPr/>
                </a:tc>
                <a:extLst>
                  <a:ext uri="{0D108BD9-81ED-4DB2-BD59-A6C34878D82A}">
                    <a16:rowId xmlns:a16="http://schemas.microsoft.com/office/drawing/2014/main" val="3627683976"/>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Scope and Scenarios</a:t>
                      </a:r>
                    </a:p>
                  </a:txBody>
                  <a:tcPr/>
                </a:tc>
                <a:extLst>
                  <a:ext uri="{0D108BD9-81ED-4DB2-BD59-A6C34878D82A}">
                    <a16:rowId xmlns:a16="http://schemas.microsoft.com/office/drawing/2014/main" val="1923386920"/>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Core Capabilities</a:t>
                      </a:r>
                    </a:p>
                  </a:txBody>
                  <a:tcPr/>
                </a:tc>
                <a:extLst>
                  <a:ext uri="{0D108BD9-81ED-4DB2-BD59-A6C34878D82A}">
                    <a16:rowId xmlns:a16="http://schemas.microsoft.com/office/drawing/2014/main" val="2706355445"/>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Stakeholders</a:t>
                      </a:r>
                    </a:p>
                  </a:txBody>
                  <a:tcPr/>
                </a:tc>
                <a:extLst>
                  <a:ext uri="{0D108BD9-81ED-4DB2-BD59-A6C34878D82A}">
                    <a16:rowId xmlns:a16="http://schemas.microsoft.com/office/drawing/2014/main" val="1596189028"/>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Exercise Logistics</a:t>
                      </a:r>
                    </a:p>
                  </a:txBody>
                  <a:tcPr/>
                </a:tc>
                <a:extLst>
                  <a:ext uri="{0D108BD9-81ED-4DB2-BD59-A6C34878D82A}">
                    <a16:rowId xmlns:a16="http://schemas.microsoft.com/office/drawing/2014/main" val="3187150186"/>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Exercises Evaluation Guides (EEGs)</a:t>
                      </a:r>
                    </a:p>
                  </a:txBody>
                  <a:tcPr/>
                </a:tc>
                <a:extLst>
                  <a:ext uri="{0D108BD9-81ED-4DB2-BD59-A6C34878D82A}">
                    <a16:rowId xmlns:a16="http://schemas.microsoft.com/office/drawing/2014/main" val="2574629939"/>
                  </a:ext>
                </a:extLst>
              </a:tr>
              <a:tr h="274320">
                <a:tc>
                  <a:txBody>
                    <a:bodyPr/>
                    <a:lstStyle/>
                    <a:p>
                      <a:r>
                        <a:rPr lang="en-US" sz="1800" dirty="0">
                          <a:solidFill>
                            <a:schemeClr val="tx1"/>
                          </a:solidFill>
                          <a:latin typeface="+mn-lt"/>
                        </a:rPr>
                        <a:t>Action Items</a:t>
                      </a:r>
                    </a:p>
                  </a:txBody>
                  <a:tcPr/>
                </a:tc>
                <a:extLst>
                  <a:ext uri="{0D108BD9-81ED-4DB2-BD59-A6C34878D82A}">
                    <a16:rowId xmlns:a16="http://schemas.microsoft.com/office/drawing/2014/main" val="1787306304"/>
                  </a:ext>
                </a:extLst>
              </a:tr>
              <a:tr h="274320">
                <a:tc>
                  <a:txBody>
                    <a:bodyPr/>
                    <a:lstStyle/>
                    <a:p>
                      <a:r>
                        <a:rPr lang="en-US" sz="1800" dirty="0">
                          <a:solidFill>
                            <a:schemeClr val="tx1"/>
                          </a:solidFill>
                          <a:latin typeface="+mn-lt"/>
                        </a:rPr>
                        <a:t>Planning Timeline</a:t>
                      </a:r>
                    </a:p>
                  </a:txBody>
                  <a:tcPr/>
                </a:tc>
                <a:extLst>
                  <a:ext uri="{0D108BD9-81ED-4DB2-BD59-A6C34878D82A}">
                    <a16:rowId xmlns:a16="http://schemas.microsoft.com/office/drawing/2014/main" val="2431351382"/>
                  </a:ext>
                </a:extLst>
              </a:tr>
            </a:tbl>
          </a:graphicData>
        </a:graphic>
      </p:graphicFrame>
    </p:spTree>
    <p:extLst>
      <p:ext uri="{BB962C8B-B14F-4D97-AF65-F5344CB8AC3E}">
        <p14:creationId xmlns:p14="http://schemas.microsoft.com/office/powerpoint/2010/main" val="29459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CC0F2-40EF-6E62-D4C9-C078F531BE54}"/>
              </a:ext>
            </a:extLst>
          </p:cNvPr>
          <p:cNvSpPr>
            <a:spLocks noGrp="1"/>
          </p:cNvSpPr>
          <p:nvPr>
            <p:ph type="title"/>
          </p:nvPr>
        </p:nvSpPr>
        <p:spPr>
          <a:xfrm>
            <a:off x="838200" y="688397"/>
            <a:ext cx="10515600" cy="1325563"/>
          </a:xfrm>
        </p:spPr>
        <p:txBody>
          <a:bodyPr/>
          <a:lstStyle/>
          <a:p>
            <a:r>
              <a:rPr lang="en-US" dirty="0">
                <a:solidFill>
                  <a:schemeClr val="tx1"/>
                </a:solidFill>
                <a:latin typeface="Arial Black" panose="020B0A04020102020204" pitchFamily="34" charset="0"/>
              </a:rPr>
              <a:t>Welcome and Introduction</a:t>
            </a:r>
          </a:p>
        </p:txBody>
      </p:sp>
      <p:sp>
        <p:nvSpPr>
          <p:cNvPr id="4" name="Slide Number Placeholder 3">
            <a:extLst>
              <a:ext uri="{FF2B5EF4-FFF2-40B4-BE49-F238E27FC236}">
                <a16:creationId xmlns:a16="http://schemas.microsoft.com/office/drawing/2014/main" id="{FF1201B1-8043-ECBF-0665-C232DC5980BD}"/>
              </a:ext>
            </a:extLst>
          </p:cNvPr>
          <p:cNvSpPr>
            <a:spLocks noGrp="1"/>
          </p:cNvSpPr>
          <p:nvPr>
            <p:ph type="sldNum" sz="quarter" idx="4"/>
          </p:nvPr>
        </p:nvSpPr>
        <p:spPr/>
        <p:txBody>
          <a:bodyPr/>
          <a:lstStyle/>
          <a:p>
            <a:fld id="{5D5ACDC5-7D88-4043-A5E3-34CEDBAF337A}" type="slidenum">
              <a:rPr lang="en-US" smtClean="0"/>
              <a:pPr/>
              <a:t>5</a:t>
            </a:fld>
            <a:endParaRPr lang="en-US"/>
          </a:p>
        </p:txBody>
      </p:sp>
      <p:sp>
        <p:nvSpPr>
          <p:cNvPr id="5" name="Content Placeholder 4">
            <a:extLst>
              <a:ext uri="{FF2B5EF4-FFF2-40B4-BE49-F238E27FC236}">
                <a16:creationId xmlns:a16="http://schemas.microsoft.com/office/drawing/2014/main" id="{C372518B-F135-2089-04E4-3B017DF633B9}"/>
              </a:ext>
            </a:extLst>
          </p:cNvPr>
          <p:cNvSpPr txBox="1">
            <a:spLocks noGrp="1"/>
          </p:cNvSpPr>
          <p:nvPr>
            <p:ph idx="1"/>
          </p:nvPr>
        </p:nvSpPr>
        <p:spPr>
          <a:xfrm>
            <a:off x="838200" y="2120913"/>
            <a:ext cx="10515600" cy="1099340"/>
          </a:xfrm>
          <a:prstGeom prst="rect">
            <a:avLst/>
          </a:prstGeom>
          <a:noFill/>
        </p:spPr>
        <p:txBody>
          <a:bodyPr wrap="square" rtlCol="0">
            <a:spAutoFit/>
          </a:bodyPr>
          <a:lstStyle/>
          <a:p>
            <a:pPr marL="285750" indent="-285750">
              <a:buFont typeface="Arial" panose="020B0604020202020204" pitchFamily="34" charset="0"/>
              <a:buChar char="•"/>
            </a:pPr>
            <a:r>
              <a:rPr lang="en-US" sz="1800" dirty="0">
                <a:solidFill>
                  <a:schemeClr val="tx1"/>
                </a:solidFill>
                <a:latin typeface="+mj-lt"/>
              </a:rPr>
              <a:t>Objective: Introduce the planning team and key stakeholders</a:t>
            </a:r>
          </a:p>
          <a:p>
            <a:pPr marL="285750" indent="-285750">
              <a:buFont typeface="Arial" panose="020B0604020202020204" pitchFamily="34" charset="0"/>
              <a:buChar char="•"/>
            </a:pPr>
            <a:endParaRPr lang="en-US" sz="1800" dirty="0">
              <a:solidFill>
                <a:schemeClr val="tx1"/>
              </a:solidFill>
              <a:latin typeface="+mj-lt"/>
            </a:endParaRPr>
          </a:p>
          <a:p>
            <a:pPr marL="285750" indent="-285750">
              <a:buFont typeface="Arial" panose="020B0604020202020204" pitchFamily="34" charset="0"/>
              <a:buChar char="•"/>
            </a:pPr>
            <a:r>
              <a:rPr lang="en-US" sz="1800" dirty="0">
                <a:solidFill>
                  <a:schemeClr val="tx1"/>
                </a:solidFill>
                <a:latin typeface="+mj-lt"/>
              </a:rPr>
              <a:t>Content: Names, role, and departments</a:t>
            </a:r>
          </a:p>
        </p:txBody>
      </p:sp>
    </p:spTree>
    <p:extLst>
      <p:ext uri="{BB962C8B-B14F-4D97-AF65-F5344CB8AC3E}">
        <p14:creationId xmlns:p14="http://schemas.microsoft.com/office/powerpoint/2010/main" val="160344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1D838-53AE-3467-4CCE-40D1A2AA4DEE}"/>
              </a:ext>
            </a:extLst>
          </p:cNvPr>
          <p:cNvSpPr>
            <a:spLocks noGrp="1"/>
          </p:cNvSpPr>
          <p:nvPr>
            <p:ph type="title"/>
          </p:nvPr>
        </p:nvSpPr>
        <p:spPr>
          <a:xfrm>
            <a:off x="838200" y="775484"/>
            <a:ext cx="10515600" cy="1325563"/>
          </a:xfrm>
        </p:spPr>
        <p:txBody>
          <a:bodyPr/>
          <a:lstStyle/>
          <a:p>
            <a:r>
              <a:rPr lang="en-US" dirty="0">
                <a:solidFill>
                  <a:schemeClr val="tx1"/>
                </a:solidFill>
                <a:latin typeface="Arial Black" panose="020B0A04020102020204" pitchFamily="34" charset="0"/>
              </a:rPr>
              <a:t>Purpose</a:t>
            </a:r>
          </a:p>
        </p:txBody>
      </p:sp>
      <p:sp>
        <p:nvSpPr>
          <p:cNvPr id="3" name="Content Placeholder 2">
            <a:extLst>
              <a:ext uri="{FF2B5EF4-FFF2-40B4-BE49-F238E27FC236}">
                <a16:creationId xmlns:a16="http://schemas.microsoft.com/office/drawing/2014/main" id="{44427B3B-E496-E59E-B227-961FE819D7E2}"/>
              </a:ext>
            </a:extLst>
          </p:cNvPr>
          <p:cNvSpPr>
            <a:spLocks noGrp="1"/>
          </p:cNvSpPr>
          <p:nvPr>
            <p:ph idx="1"/>
          </p:nvPr>
        </p:nvSpPr>
        <p:spPr>
          <a:xfrm>
            <a:off x="838200" y="2324559"/>
            <a:ext cx="10515600" cy="3437263"/>
          </a:xfrm>
        </p:spPr>
        <p:txBody>
          <a:bodyPr>
            <a:normAutofit/>
          </a:bodyPr>
          <a:lstStyle/>
          <a:p>
            <a:r>
              <a:rPr lang="en-US" sz="1800" dirty="0">
                <a:solidFill>
                  <a:schemeClr val="tx1"/>
                </a:solidFill>
                <a:latin typeface="+mn-lt"/>
              </a:rPr>
              <a:t>[Provide the benefits and goals of the exercise]</a:t>
            </a:r>
          </a:p>
          <a:p>
            <a:r>
              <a:rPr lang="en-US" sz="1800" dirty="0">
                <a:solidFill>
                  <a:schemeClr val="tx1"/>
                </a:solidFill>
                <a:latin typeface="+mn-lt"/>
              </a:rPr>
              <a:t>[Include the relevant plan/policy that is going to be tested during the exercise.]</a:t>
            </a:r>
          </a:p>
          <a:p>
            <a:endParaRPr lang="en-US" sz="1800" dirty="0">
              <a:solidFill>
                <a:schemeClr val="tx1"/>
              </a:solidFill>
              <a:latin typeface="+mn-lt"/>
            </a:endParaRPr>
          </a:p>
        </p:txBody>
      </p:sp>
      <p:sp>
        <p:nvSpPr>
          <p:cNvPr id="4" name="Slide Number Placeholder 3">
            <a:extLst>
              <a:ext uri="{FF2B5EF4-FFF2-40B4-BE49-F238E27FC236}">
                <a16:creationId xmlns:a16="http://schemas.microsoft.com/office/drawing/2014/main" id="{26A975CD-2179-9F0B-83CA-5F9C267DCF9F}"/>
              </a:ext>
            </a:extLst>
          </p:cNvPr>
          <p:cNvSpPr>
            <a:spLocks noGrp="1"/>
          </p:cNvSpPr>
          <p:nvPr>
            <p:ph type="sldNum" sz="quarter" idx="4"/>
          </p:nvPr>
        </p:nvSpPr>
        <p:spPr>
          <a:xfrm>
            <a:off x="10225701" y="6388746"/>
            <a:ext cx="493059" cy="371836"/>
          </a:xfrm>
        </p:spPr>
        <p:txBody>
          <a:bodyPr/>
          <a:lstStyle/>
          <a:p>
            <a:fld id="{5D5ACDC5-7D88-4043-A5E3-34CEDBAF337A}" type="slidenum">
              <a:rPr lang="en-US" smtClean="0"/>
              <a:t>6</a:t>
            </a:fld>
            <a:endParaRPr lang="en-US"/>
          </a:p>
        </p:txBody>
      </p:sp>
    </p:spTree>
    <p:extLst>
      <p:ext uri="{BB962C8B-B14F-4D97-AF65-F5344CB8AC3E}">
        <p14:creationId xmlns:p14="http://schemas.microsoft.com/office/powerpoint/2010/main" val="2660709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1D838-53AE-3467-4CCE-40D1A2AA4DEE}"/>
              </a:ext>
            </a:extLst>
          </p:cNvPr>
          <p:cNvSpPr>
            <a:spLocks noGrp="1"/>
          </p:cNvSpPr>
          <p:nvPr>
            <p:ph type="title"/>
          </p:nvPr>
        </p:nvSpPr>
        <p:spPr>
          <a:xfrm>
            <a:off x="838200" y="500062"/>
            <a:ext cx="10515600" cy="1325563"/>
          </a:xfrm>
        </p:spPr>
        <p:txBody>
          <a:bodyPr/>
          <a:lstStyle/>
          <a:p>
            <a:r>
              <a:rPr lang="en-US" dirty="0">
                <a:solidFill>
                  <a:schemeClr val="tx1"/>
                </a:solidFill>
                <a:latin typeface="Arial Black" panose="020B0A04020102020204" pitchFamily="34" charset="0"/>
              </a:rPr>
              <a:t>Exercise Objectives</a:t>
            </a:r>
          </a:p>
        </p:txBody>
      </p:sp>
      <p:sp>
        <p:nvSpPr>
          <p:cNvPr id="4" name="Slide Number Placeholder 3">
            <a:extLst>
              <a:ext uri="{FF2B5EF4-FFF2-40B4-BE49-F238E27FC236}">
                <a16:creationId xmlns:a16="http://schemas.microsoft.com/office/drawing/2014/main" id="{26A975CD-2179-9F0B-83CA-5F9C267DCF9F}"/>
              </a:ext>
            </a:extLst>
          </p:cNvPr>
          <p:cNvSpPr>
            <a:spLocks noGrp="1"/>
          </p:cNvSpPr>
          <p:nvPr>
            <p:ph type="sldNum" sz="quarter" idx="4"/>
          </p:nvPr>
        </p:nvSpPr>
        <p:spPr>
          <a:xfrm>
            <a:off x="10225701" y="6388746"/>
            <a:ext cx="493059" cy="371836"/>
          </a:xfrm>
        </p:spPr>
        <p:txBody>
          <a:bodyPr/>
          <a:lstStyle/>
          <a:p>
            <a:fld id="{5D5ACDC5-7D88-4043-A5E3-34CEDBAF337A}" type="slidenum">
              <a:rPr lang="en-US" smtClean="0"/>
              <a:t>7</a:t>
            </a:fld>
            <a:endParaRPr lang="en-US"/>
          </a:p>
        </p:txBody>
      </p:sp>
      <p:graphicFrame>
        <p:nvGraphicFramePr>
          <p:cNvPr id="3" name="Diagram 2">
            <a:extLst>
              <a:ext uri="{FF2B5EF4-FFF2-40B4-BE49-F238E27FC236}">
                <a16:creationId xmlns:a16="http://schemas.microsoft.com/office/drawing/2014/main" id="{CF1CB449-2830-8C65-6CBA-35E972A114A5}"/>
              </a:ext>
            </a:extLst>
          </p:cNvPr>
          <p:cNvGraphicFramePr/>
          <p:nvPr>
            <p:extLst>
              <p:ext uri="{D42A27DB-BD31-4B8C-83A1-F6EECF244321}">
                <p14:modId xmlns:p14="http://schemas.microsoft.com/office/powerpoint/2010/main" val="3399862648"/>
              </p:ext>
            </p:extLst>
          </p:nvPr>
        </p:nvGraphicFramePr>
        <p:xfrm>
          <a:off x="838200" y="1673080"/>
          <a:ext cx="10515600" cy="37166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4779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DECBE-39BE-CCD1-AAA5-FEE70B1F3B61}"/>
              </a:ext>
            </a:extLst>
          </p:cNvPr>
          <p:cNvSpPr>
            <a:spLocks noGrp="1"/>
          </p:cNvSpPr>
          <p:nvPr>
            <p:ph type="title"/>
          </p:nvPr>
        </p:nvSpPr>
        <p:spPr/>
        <p:txBody>
          <a:bodyPr/>
          <a:lstStyle/>
          <a:p>
            <a:r>
              <a:rPr lang="en-US" dirty="0">
                <a:solidFill>
                  <a:schemeClr val="tx1"/>
                </a:solidFill>
                <a:latin typeface="Arial Black" panose="020B0A04020102020204" pitchFamily="34" charset="0"/>
              </a:rPr>
              <a:t>Scope and Scenario</a:t>
            </a:r>
          </a:p>
        </p:txBody>
      </p:sp>
      <p:sp>
        <p:nvSpPr>
          <p:cNvPr id="3" name="Slide Number Placeholder 2">
            <a:extLst>
              <a:ext uri="{FF2B5EF4-FFF2-40B4-BE49-F238E27FC236}">
                <a16:creationId xmlns:a16="http://schemas.microsoft.com/office/drawing/2014/main" id="{2EBEF1BA-2AC7-2FF5-20D7-0608CFEF8E7E}"/>
              </a:ext>
            </a:extLst>
          </p:cNvPr>
          <p:cNvSpPr>
            <a:spLocks noGrp="1"/>
          </p:cNvSpPr>
          <p:nvPr>
            <p:ph type="sldNum" sz="quarter" idx="12"/>
          </p:nvPr>
        </p:nvSpPr>
        <p:spPr>
          <a:xfrm>
            <a:off x="11698941" y="5766995"/>
            <a:ext cx="493059" cy="371836"/>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rgbClr val="0063A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5ACDC5-7D88-4043-A5E3-34CEDBAF337A}" type="slidenum">
              <a:rPr lang="en-US" smtClean="0"/>
              <a:pPr/>
              <a:t>8</a:t>
            </a:fld>
            <a:endParaRPr lang="en-US"/>
          </a:p>
        </p:txBody>
      </p:sp>
      <p:sp>
        <p:nvSpPr>
          <p:cNvPr id="4" name="Content Placeholder 6">
            <a:extLst>
              <a:ext uri="{FF2B5EF4-FFF2-40B4-BE49-F238E27FC236}">
                <a16:creationId xmlns:a16="http://schemas.microsoft.com/office/drawing/2014/main" id="{C9171416-5A10-771C-346E-794B088535DC}"/>
              </a:ext>
            </a:extLst>
          </p:cNvPr>
          <p:cNvSpPr txBox="1">
            <a:spLocks/>
          </p:cNvSpPr>
          <p:nvPr/>
        </p:nvSpPr>
        <p:spPr>
          <a:xfrm>
            <a:off x="838200" y="1493519"/>
            <a:ext cx="10515600" cy="4645311"/>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baseline="0">
                <a:solidFill>
                  <a:schemeClr val="bg1"/>
                </a:solidFill>
                <a:latin typeface="VAG Rounded Next" panose="020F0502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VAG Rounded Next" panose="020F0502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VAG Rounded Next" panose="020F0502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VAG Rounded Next" panose="020F0502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VAG Rounded Next" panose="020F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0" i="0" u="none" strike="noStrike" dirty="0">
                <a:solidFill>
                  <a:schemeClr val="tx1"/>
                </a:solidFill>
                <a:effectLst/>
                <a:latin typeface="Arial" panose="020B0604020202020204" pitchFamily="34" charset="0"/>
              </a:rPr>
              <a:t>A tabletop exercise is a simulated discussion where participants engage in scenario-based assessment of an organization’s emergency response capabilities. It involves discussing and evaluating responses to a hypothetical situation, aiming to identify strengths and weaknesses. The exercise focuses on communication and decision-making processes rather than physical actions, providing a valuable tool for improving overall emergency readiness. </a:t>
            </a:r>
            <a:endParaRPr lang="en-US" sz="1800" i="1" dirty="0">
              <a:solidFill>
                <a:schemeClr val="tx1"/>
              </a:solidFill>
              <a:latin typeface="+mn-lt"/>
            </a:endParaRPr>
          </a:p>
          <a:p>
            <a:pPr marL="0" indent="0">
              <a:buNone/>
            </a:pPr>
            <a:endParaRPr lang="en-US" sz="1800" i="1" dirty="0">
              <a:solidFill>
                <a:schemeClr val="tx1"/>
              </a:solidFill>
              <a:latin typeface="+mn-lt"/>
            </a:endParaRPr>
          </a:p>
          <a:p>
            <a:pPr marL="0" indent="0">
              <a:buNone/>
            </a:pPr>
            <a:r>
              <a:rPr lang="en-US" sz="1800" i="1" dirty="0">
                <a:solidFill>
                  <a:schemeClr val="tx1"/>
                </a:solidFill>
                <a:latin typeface="+mn-lt"/>
              </a:rPr>
              <a:t>Define the boundaries and focus areas of the TTX and outline potential scenarios that will be tested during the exercise.</a:t>
            </a:r>
            <a:endParaRPr lang="en-US" sz="1800" dirty="0">
              <a:solidFill>
                <a:schemeClr val="tx1"/>
              </a:solidFill>
              <a:latin typeface="+mn-lt"/>
            </a:endParaRPr>
          </a:p>
          <a:p>
            <a:pPr marL="0" indent="0">
              <a:buNone/>
            </a:pPr>
            <a:r>
              <a:rPr lang="en-US" sz="1800" b="1" dirty="0">
                <a:solidFill>
                  <a:schemeClr val="tx1"/>
                </a:solidFill>
                <a:latin typeface="+mn-lt"/>
              </a:rPr>
              <a:t>Scenarios Covered</a:t>
            </a:r>
          </a:p>
          <a:p>
            <a:r>
              <a:rPr lang="en-US" sz="1800" dirty="0">
                <a:solidFill>
                  <a:schemeClr val="tx1"/>
                </a:solidFill>
                <a:latin typeface="+mn-lt"/>
              </a:rPr>
              <a:t>List scenario(s) that will be covered during the TTX</a:t>
            </a:r>
          </a:p>
          <a:p>
            <a:pPr marL="0" indent="0">
              <a:buNone/>
            </a:pPr>
            <a:r>
              <a:rPr lang="en-US" sz="1800" b="1" dirty="0">
                <a:solidFill>
                  <a:schemeClr val="tx1"/>
                </a:solidFill>
                <a:latin typeface="+mn-lt"/>
              </a:rPr>
              <a:t>Audience</a:t>
            </a:r>
          </a:p>
          <a:p>
            <a:r>
              <a:rPr lang="en-US" sz="1800" dirty="0">
                <a:solidFill>
                  <a:schemeClr val="tx1"/>
                </a:solidFill>
                <a:latin typeface="+mn-lt"/>
              </a:rPr>
              <a:t>List departments and/or agencies that will be involved during the TTX</a:t>
            </a:r>
          </a:p>
          <a:p>
            <a:pPr marL="0" indent="0">
              <a:buNone/>
            </a:pPr>
            <a:r>
              <a:rPr lang="en-US" sz="1800" b="1" dirty="0">
                <a:solidFill>
                  <a:schemeClr val="tx1"/>
                </a:solidFill>
                <a:latin typeface="+mn-lt"/>
              </a:rPr>
              <a:t>Duration</a:t>
            </a:r>
          </a:p>
          <a:p>
            <a:r>
              <a:rPr lang="en-US" sz="1800" dirty="0">
                <a:solidFill>
                  <a:schemeClr val="tx1"/>
                </a:solidFill>
                <a:latin typeface="+mn-lt"/>
              </a:rPr>
              <a:t>Ex, “The exercise will be conducted over a 4-hour period from 9 AM to 1 PM”</a:t>
            </a:r>
          </a:p>
          <a:p>
            <a:pPr marL="0" indent="0">
              <a:buNone/>
            </a:pPr>
            <a:r>
              <a:rPr lang="en-US" sz="1800" b="1" dirty="0">
                <a:solidFill>
                  <a:schemeClr val="tx1"/>
                </a:solidFill>
                <a:latin typeface="+mn-lt"/>
              </a:rPr>
              <a:t>Location(s)</a:t>
            </a:r>
          </a:p>
          <a:p>
            <a:r>
              <a:rPr lang="en-US" sz="1800" dirty="0">
                <a:solidFill>
                  <a:schemeClr val="tx1"/>
                </a:solidFill>
                <a:latin typeface="+mn-lt"/>
              </a:rPr>
              <a:t>Primary Location: </a:t>
            </a:r>
          </a:p>
          <a:p>
            <a:r>
              <a:rPr lang="en-US" sz="1800" dirty="0">
                <a:solidFill>
                  <a:schemeClr val="tx1"/>
                </a:solidFill>
                <a:latin typeface="+mn-lt"/>
              </a:rPr>
              <a:t>Secondary Location: </a:t>
            </a:r>
          </a:p>
          <a:p>
            <a:r>
              <a:rPr lang="en-US" sz="1800" dirty="0">
                <a:solidFill>
                  <a:schemeClr val="tx1"/>
                </a:solidFill>
                <a:latin typeface="+mn-lt"/>
              </a:rPr>
              <a:t>Virtual Participants:</a:t>
            </a:r>
          </a:p>
          <a:p>
            <a:endParaRPr lang="en-US" sz="1800" dirty="0">
              <a:solidFill>
                <a:schemeClr val="tx1"/>
              </a:solidFill>
              <a:latin typeface="+mn-lt"/>
            </a:endParaRPr>
          </a:p>
        </p:txBody>
      </p:sp>
    </p:spTree>
    <p:extLst>
      <p:ext uri="{BB962C8B-B14F-4D97-AF65-F5344CB8AC3E}">
        <p14:creationId xmlns:p14="http://schemas.microsoft.com/office/powerpoint/2010/main" val="3763900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1D838-53AE-3467-4CCE-40D1A2AA4DEE}"/>
              </a:ext>
            </a:extLst>
          </p:cNvPr>
          <p:cNvSpPr>
            <a:spLocks noGrp="1"/>
          </p:cNvSpPr>
          <p:nvPr>
            <p:ph type="title"/>
          </p:nvPr>
        </p:nvSpPr>
        <p:spPr>
          <a:xfrm>
            <a:off x="712860" y="305222"/>
            <a:ext cx="9205582" cy="1325563"/>
          </a:xfrm>
        </p:spPr>
        <p:txBody>
          <a:bodyPr>
            <a:noAutofit/>
          </a:bodyPr>
          <a:lstStyle/>
          <a:p>
            <a:r>
              <a:rPr lang="en-US" sz="3200" dirty="0">
                <a:solidFill>
                  <a:schemeClr val="tx1"/>
                </a:solidFill>
                <a:latin typeface="Arial Black" panose="020B0A04020102020204" pitchFamily="34" charset="0"/>
              </a:rPr>
              <a:t>Public Health Emergency Preparedness </a:t>
            </a:r>
            <a:br>
              <a:rPr lang="en-US" sz="3200" dirty="0">
                <a:solidFill>
                  <a:schemeClr val="tx1"/>
                </a:solidFill>
                <a:latin typeface="Arial Black" panose="020B0A04020102020204" pitchFamily="34" charset="0"/>
              </a:rPr>
            </a:br>
            <a:r>
              <a:rPr lang="en-US" sz="3200" dirty="0">
                <a:solidFill>
                  <a:schemeClr val="tx1"/>
                </a:solidFill>
                <a:latin typeface="Arial Black" panose="020B0A04020102020204" pitchFamily="34" charset="0"/>
              </a:rPr>
              <a:t>&amp; Response Capabilities</a:t>
            </a:r>
          </a:p>
        </p:txBody>
      </p:sp>
      <p:sp>
        <p:nvSpPr>
          <p:cNvPr id="4" name="Slide Number Placeholder 3">
            <a:extLst>
              <a:ext uri="{FF2B5EF4-FFF2-40B4-BE49-F238E27FC236}">
                <a16:creationId xmlns:a16="http://schemas.microsoft.com/office/drawing/2014/main" id="{26A975CD-2179-9F0B-83CA-5F9C267DCF9F}"/>
              </a:ext>
            </a:extLst>
          </p:cNvPr>
          <p:cNvSpPr>
            <a:spLocks noGrp="1"/>
          </p:cNvSpPr>
          <p:nvPr>
            <p:ph type="sldNum" sz="quarter" idx="4"/>
          </p:nvPr>
        </p:nvSpPr>
        <p:spPr>
          <a:xfrm>
            <a:off x="10225701" y="6388746"/>
            <a:ext cx="493059" cy="371836"/>
          </a:xfrm>
        </p:spPr>
        <p:txBody>
          <a:bodyPr/>
          <a:lstStyle/>
          <a:p>
            <a:fld id="{5D5ACDC5-7D88-4043-A5E3-34CEDBAF337A}" type="slidenum">
              <a:rPr lang="en-US" smtClean="0"/>
              <a:t>9</a:t>
            </a:fld>
            <a:endParaRPr lang="en-US"/>
          </a:p>
        </p:txBody>
      </p:sp>
      <p:graphicFrame>
        <p:nvGraphicFramePr>
          <p:cNvPr id="3" name="Diagram 2">
            <a:extLst>
              <a:ext uri="{FF2B5EF4-FFF2-40B4-BE49-F238E27FC236}">
                <a16:creationId xmlns:a16="http://schemas.microsoft.com/office/drawing/2014/main" id="{A5524656-B6D3-04F0-1A8C-58C617E6F30B}"/>
              </a:ext>
            </a:extLst>
          </p:cNvPr>
          <p:cNvGraphicFramePr/>
          <p:nvPr>
            <p:extLst>
              <p:ext uri="{D42A27DB-BD31-4B8C-83A1-F6EECF244321}">
                <p14:modId xmlns:p14="http://schemas.microsoft.com/office/powerpoint/2010/main" val="1743994205"/>
              </p:ext>
            </p:extLst>
          </p:nvPr>
        </p:nvGraphicFramePr>
        <p:xfrm>
          <a:off x="948429" y="1376218"/>
          <a:ext cx="10295142" cy="46612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B757D824-688A-0263-80A4-DA8C419BD0C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4418" r="17735"/>
          <a:stretch/>
        </p:blipFill>
        <p:spPr>
          <a:xfrm>
            <a:off x="10307487" y="305222"/>
            <a:ext cx="1636588" cy="1206086"/>
          </a:xfrm>
          <a:prstGeom prst="rect">
            <a:avLst/>
          </a:prstGeom>
        </p:spPr>
      </p:pic>
    </p:spTree>
    <p:extLst>
      <p:ext uri="{BB962C8B-B14F-4D97-AF65-F5344CB8AC3E}">
        <p14:creationId xmlns:p14="http://schemas.microsoft.com/office/powerpoint/2010/main" val="252234864"/>
      </p:ext>
    </p:extLst>
  </p:cSld>
  <p:clrMapOvr>
    <a:masterClrMapping/>
  </p:clrMapOvr>
</p:sld>
</file>

<file path=ppt/theme/theme1.xml><?xml version="1.0" encoding="utf-8"?>
<a:theme xmlns:a="http://schemas.openxmlformats.org/drawingml/2006/main" name="Brand Template CM Blue - Titles">
  <a:themeElements>
    <a:clrScheme name="CMKC Brand colors">
      <a:dk1>
        <a:srgbClr val="FFFFFF"/>
      </a:dk1>
      <a:lt1>
        <a:srgbClr val="005EB8"/>
      </a:lt1>
      <a:dk2>
        <a:srgbClr val="FFFFFF"/>
      </a:dk2>
      <a:lt2>
        <a:srgbClr val="005EB8"/>
      </a:lt2>
      <a:accent1>
        <a:srgbClr val="00B9EB"/>
      </a:accent1>
      <a:accent2>
        <a:srgbClr val="FED141"/>
      </a:accent2>
      <a:accent3>
        <a:srgbClr val="C127B9"/>
      </a:accent3>
      <a:accent4>
        <a:srgbClr val="009F4D"/>
      </a:accent4>
      <a:accent5>
        <a:srgbClr val="FE5000"/>
      </a:accent5>
      <a:accent6>
        <a:srgbClr val="005EB8"/>
      </a:accent6>
      <a:hlink>
        <a:srgbClr val="FED141"/>
      </a:hlink>
      <a:folHlink>
        <a:srgbClr val="C127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b="0" i="0" dirty="0" smtClean="0">
            <a:solidFill>
              <a:srgbClr val="005CB9"/>
            </a:solidFill>
            <a:latin typeface="VAG Rounded Next Medium" panose="020F0502020203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Clolor Block Background + Photo 2">
  <a:themeElements>
    <a:clrScheme name="CMKC Brand colors">
      <a:dk1>
        <a:srgbClr val="FFFFFF"/>
      </a:dk1>
      <a:lt1>
        <a:srgbClr val="005EB8"/>
      </a:lt1>
      <a:dk2>
        <a:srgbClr val="FFFFFF"/>
      </a:dk2>
      <a:lt2>
        <a:srgbClr val="005EB8"/>
      </a:lt2>
      <a:accent1>
        <a:srgbClr val="005EB8"/>
      </a:accent1>
      <a:accent2>
        <a:srgbClr val="FED141"/>
      </a:accent2>
      <a:accent3>
        <a:srgbClr val="41B6E6"/>
      </a:accent3>
      <a:accent4>
        <a:srgbClr val="009F4D"/>
      </a:accent4>
      <a:accent5>
        <a:srgbClr val="FE5000"/>
      </a:accent5>
      <a:accent6>
        <a:srgbClr val="C127B9"/>
      </a:accent6>
      <a:hlink>
        <a:srgbClr val="005BB9"/>
      </a:hlink>
      <a:folHlink>
        <a:srgbClr val="C127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Clolor Block Background + Photo 3">
  <a:themeElements>
    <a:clrScheme name="CMKC Brand colors">
      <a:dk1>
        <a:srgbClr val="FFFFFF"/>
      </a:dk1>
      <a:lt1>
        <a:srgbClr val="005EB8"/>
      </a:lt1>
      <a:dk2>
        <a:srgbClr val="FFFFFF"/>
      </a:dk2>
      <a:lt2>
        <a:srgbClr val="005EB8"/>
      </a:lt2>
      <a:accent1>
        <a:srgbClr val="005EB8"/>
      </a:accent1>
      <a:accent2>
        <a:srgbClr val="FED141"/>
      </a:accent2>
      <a:accent3>
        <a:srgbClr val="41B6E6"/>
      </a:accent3>
      <a:accent4>
        <a:srgbClr val="009F4D"/>
      </a:accent4>
      <a:accent5>
        <a:srgbClr val="FE5000"/>
      </a:accent5>
      <a:accent6>
        <a:srgbClr val="C127B9"/>
      </a:accent6>
      <a:hlink>
        <a:srgbClr val="005BB9"/>
      </a:hlink>
      <a:folHlink>
        <a:srgbClr val="C127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RH color photo 1">
  <a:themeElements>
    <a:clrScheme name="CMKC Brand colors">
      <a:dk1>
        <a:srgbClr val="FFFFFF"/>
      </a:dk1>
      <a:lt1>
        <a:srgbClr val="005EB8"/>
      </a:lt1>
      <a:dk2>
        <a:srgbClr val="FFFFFF"/>
      </a:dk2>
      <a:lt2>
        <a:srgbClr val="005EB8"/>
      </a:lt2>
      <a:accent1>
        <a:srgbClr val="005EB8"/>
      </a:accent1>
      <a:accent2>
        <a:srgbClr val="FED141"/>
      </a:accent2>
      <a:accent3>
        <a:srgbClr val="41B6E6"/>
      </a:accent3>
      <a:accent4>
        <a:srgbClr val="009F4D"/>
      </a:accent4>
      <a:accent5>
        <a:srgbClr val="FE5000"/>
      </a:accent5>
      <a:accent6>
        <a:srgbClr val="C127B9"/>
      </a:accent6>
      <a:hlink>
        <a:srgbClr val="005BB9"/>
      </a:hlink>
      <a:folHlink>
        <a:srgbClr val="C127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RH color photo 2">
  <a:themeElements>
    <a:clrScheme name="CMKC Brand colors">
      <a:dk1>
        <a:srgbClr val="FFFFFF"/>
      </a:dk1>
      <a:lt1>
        <a:srgbClr val="005EB8"/>
      </a:lt1>
      <a:dk2>
        <a:srgbClr val="FFFFFF"/>
      </a:dk2>
      <a:lt2>
        <a:srgbClr val="005EB8"/>
      </a:lt2>
      <a:accent1>
        <a:srgbClr val="005EB8"/>
      </a:accent1>
      <a:accent2>
        <a:srgbClr val="FED141"/>
      </a:accent2>
      <a:accent3>
        <a:srgbClr val="41B6E6"/>
      </a:accent3>
      <a:accent4>
        <a:srgbClr val="009F4D"/>
      </a:accent4>
      <a:accent5>
        <a:srgbClr val="FE5000"/>
      </a:accent5>
      <a:accent6>
        <a:srgbClr val="C127B9"/>
      </a:accent6>
      <a:hlink>
        <a:srgbClr val="005BB9"/>
      </a:hlink>
      <a:folHlink>
        <a:srgbClr val="C127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RH color photo 3">
  <a:themeElements>
    <a:clrScheme name="CMKC Brand colors">
      <a:dk1>
        <a:srgbClr val="FFFFFF"/>
      </a:dk1>
      <a:lt1>
        <a:srgbClr val="005EB8"/>
      </a:lt1>
      <a:dk2>
        <a:srgbClr val="FFFFFF"/>
      </a:dk2>
      <a:lt2>
        <a:srgbClr val="005EB8"/>
      </a:lt2>
      <a:accent1>
        <a:srgbClr val="005EB8"/>
      </a:accent1>
      <a:accent2>
        <a:srgbClr val="FED141"/>
      </a:accent2>
      <a:accent3>
        <a:srgbClr val="41B6E6"/>
      </a:accent3>
      <a:accent4>
        <a:srgbClr val="009F4D"/>
      </a:accent4>
      <a:accent5>
        <a:srgbClr val="FE5000"/>
      </a:accent5>
      <a:accent6>
        <a:srgbClr val="C127B9"/>
      </a:accent6>
      <a:hlink>
        <a:srgbClr val="005BB9"/>
      </a:hlink>
      <a:folHlink>
        <a:srgbClr val="C127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End Card">
  <a:themeElements>
    <a:clrScheme name="CMKC Brand colors">
      <a:dk1>
        <a:srgbClr val="FFFFFF"/>
      </a:dk1>
      <a:lt1>
        <a:srgbClr val="005EB8"/>
      </a:lt1>
      <a:dk2>
        <a:srgbClr val="FFFFFF"/>
      </a:dk2>
      <a:lt2>
        <a:srgbClr val="005EB8"/>
      </a:lt2>
      <a:accent1>
        <a:srgbClr val="005EB8"/>
      </a:accent1>
      <a:accent2>
        <a:srgbClr val="FED141"/>
      </a:accent2>
      <a:accent3>
        <a:srgbClr val="41B6E6"/>
      </a:accent3>
      <a:accent4>
        <a:srgbClr val="009F4D"/>
      </a:accent4>
      <a:accent5>
        <a:srgbClr val="FE5000"/>
      </a:accent5>
      <a:accent6>
        <a:srgbClr val="C127B9"/>
      </a:accent6>
      <a:hlink>
        <a:srgbClr val="005BB9"/>
      </a:hlink>
      <a:folHlink>
        <a:srgbClr val="C127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rand Template CM light Blue Background">
  <a:themeElements>
    <a:clrScheme name="CMKC Brand colors">
      <a:dk1>
        <a:srgbClr val="FFFFFF"/>
      </a:dk1>
      <a:lt1>
        <a:srgbClr val="005EB8"/>
      </a:lt1>
      <a:dk2>
        <a:srgbClr val="FFFFFF"/>
      </a:dk2>
      <a:lt2>
        <a:srgbClr val="005EB8"/>
      </a:lt2>
      <a:accent1>
        <a:srgbClr val="005EB8"/>
      </a:accent1>
      <a:accent2>
        <a:srgbClr val="FED141"/>
      </a:accent2>
      <a:accent3>
        <a:srgbClr val="41B6E6"/>
      </a:accent3>
      <a:accent4>
        <a:srgbClr val="009F4D"/>
      </a:accent4>
      <a:accent5>
        <a:srgbClr val="FE5000"/>
      </a:accent5>
      <a:accent6>
        <a:srgbClr val="C127B9"/>
      </a:accent6>
      <a:hlink>
        <a:srgbClr val="005BB9"/>
      </a:hlink>
      <a:folHlink>
        <a:srgbClr val="C127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rand Template White Grey Text">
  <a:themeElements>
    <a:clrScheme name="CMKC Brand colors">
      <a:dk1>
        <a:srgbClr val="FFFFFF"/>
      </a:dk1>
      <a:lt1>
        <a:srgbClr val="005EB8"/>
      </a:lt1>
      <a:dk2>
        <a:srgbClr val="FFFFFF"/>
      </a:dk2>
      <a:lt2>
        <a:srgbClr val="005EB8"/>
      </a:lt2>
      <a:accent1>
        <a:srgbClr val="005EB8"/>
      </a:accent1>
      <a:accent2>
        <a:srgbClr val="FED141"/>
      </a:accent2>
      <a:accent3>
        <a:srgbClr val="41B6E6"/>
      </a:accent3>
      <a:accent4>
        <a:srgbClr val="009F4D"/>
      </a:accent4>
      <a:accent5>
        <a:srgbClr val="FE5000"/>
      </a:accent5>
      <a:accent6>
        <a:srgbClr val="C127B9"/>
      </a:accent6>
      <a:hlink>
        <a:srgbClr val="005BB9"/>
      </a:hlink>
      <a:folHlink>
        <a:srgbClr val="C127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Blue Background white footer">
  <a:themeElements>
    <a:clrScheme name="CMKC Brand colors">
      <a:dk1>
        <a:srgbClr val="FFFFFF"/>
      </a:dk1>
      <a:lt1>
        <a:srgbClr val="005EB8"/>
      </a:lt1>
      <a:dk2>
        <a:srgbClr val="FFFFFF"/>
      </a:dk2>
      <a:lt2>
        <a:srgbClr val="005EB8"/>
      </a:lt2>
      <a:accent1>
        <a:srgbClr val="005EB8"/>
      </a:accent1>
      <a:accent2>
        <a:srgbClr val="FED141"/>
      </a:accent2>
      <a:accent3>
        <a:srgbClr val="41B6E6"/>
      </a:accent3>
      <a:accent4>
        <a:srgbClr val="009F4D"/>
      </a:accent4>
      <a:accent5>
        <a:srgbClr val="FE5000"/>
      </a:accent5>
      <a:accent6>
        <a:srgbClr val="C127B9"/>
      </a:accent6>
      <a:hlink>
        <a:srgbClr val="005BB9"/>
      </a:hlink>
      <a:folHlink>
        <a:srgbClr val="C127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BW Photo Background 1">
  <a:themeElements>
    <a:clrScheme name="CMKC Brand colors">
      <a:dk1>
        <a:srgbClr val="FFFFFF"/>
      </a:dk1>
      <a:lt1>
        <a:srgbClr val="005EB8"/>
      </a:lt1>
      <a:dk2>
        <a:srgbClr val="FFFFFF"/>
      </a:dk2>
      <a:lt2>
        <a:srgbClr val="005EB8"/>
      </a:lt2>
      <a:accent1>
        <a:srgbClr val="005EB8"/>
      </a:accent1>
      <a:accent2>
        <a:srgbClr val="FED141"/>
      </a:accent2>
      <a:accent3>
        <a:srgbClr val="41B6E6"/>
      </a:accent3>
      <a:accent4>
        <a:srgbClr val="009F4D"/>
      </a:accent4>
      <a:accent5>
        <a:srgbClr val="FE5000"/>
      </a:accent5>
      <a:accent6>
        <a:srgbClr val="C127B9"/>
      </a:accent6>
      <a:hlink>
        <a:srgbClr val="005BB9"/>
      </a:hlink>
      <a:folHlink>
        <a:srgbClr val="C127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BW Photo Background 2">
  <a:themeElements>
    <a:clrScheme name="CMKC Brand colors">
      <a:dk1>
        <a:srgbClr val="FFFFFF"/>
      </a:dk1>
      <a:lt1>
        <a:srgbClr val="005EB8"/>
      </a:lt1>
      <a:dk2>
        <a:srgbClr val="FFFFFF"/>
      </a:dk2>
      <a:lt2>
        <a:srgbClr val="005EB8"/>
      </a:lt2>
      <a:accent1>
        <a:srgbClr val="005EB8"/>
      </a:accent1>
      <a:accent2>
        <a:srgbClr val="FED141"/>
      </a:accent2>
      <a:accent3>
        <a:srgbClr val="41B6E6"/>
      </a:accent3>
      <a:accent4>
        <a:srgbClr val="009F4D"/>
      </a:accent4>
      <a:accent5>
        <a:srgbClr val="FE5000"/>
      </a:accent5>
      <a:accent6>
        <a:srgbClr val="C127B9"/>
      </a:accent6>
      <a:hlink>
        <a:srgbClr val="005BB9"/>
      </a:hlink>
      <a:folHlink>
        <a:srgbClr val="C127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BW Photo Background 3">
  <a:themeElements>
    <a:clrScheme name="CMKC Brand colors">
      <a:dk1>
        <a:srgbClr val="FFFFFF"/>
      </a:dk1>
      <a:lt1>
        <a:srgbClr val="005EB8"/>
      </a:lt1>
      <a:dk2>
        <a:srgbClr val="FFFFFF"/>
      </a:dk2>
      <a:lt2>
        <a:srgbClr val="005EB8"/>
      </a:lt2>
      <a:accent1>
        <a:srgbClr val="005EB8"/>
      </a:accent1>
      <a:accent2>
        <a:srgbClr val="FED141"/>
      </a:accent2>
      <a:accent3>
        <a:srgbClr val="41B6E6"/>
      </a:accent3>
      <a:accent4>
        <a:srgbClr val="009F4D"/>
      </a:accent4>
      <a:accent5>
        <a:srgbClr val="FE5000"/>
      </a:accent5>
      <a:accent6>
        <a:srgbClr val="C127B9"/>
      </a:accent6>
      <a:hlink>
        <a:srgbClr val="005BB9"/>
      </a:hlink>
      <a:folHlink>
        <a:srgbClr val="C127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BW Photo Background 4">
  <a:themeElements>
    <a:clrScheme name="CMKC Brand colors">
      <a:dk1>
        <a:srgbClr val="FFFFFF"/>
      </a:dk1>
      <a:lt1>
        <a:srgbClr val="005EB8"/>
      </a:lt1>
      <a:dk2>
        <a:srgbClr val="FFFFFF"/>
      </a:dk2>
      <a:lt2>
        <a:srgbClr val="005EB8"/>
      </a:lt2>
      <a:accent1>
        <a:srgbClr val="005EB8"/>
      </a:accent1>
      <a:accent2>
        <a:srgbClr val="FED141"/>
      </a:accent2>
      <a:accent3>
        <a:srgbClr val="41B6E6"/>
      </a:accent3>
      <a:accent4>
        <a:srgbClr val="009F4D"/>
      </a:accent4>
      <a:accent5>
        <a:srgbClr val="FE5000"/>
      </a:accent5>
      <a:accent6>
        <a:srgbClr val="C127B9"/>
      </a:accent6>
      <a:hlink>
        <a:srgbClr val="005BB9"/>
      </a:hlink>
      <a:folHlink>
        <a:srgbClr val="C127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Clolor Block Background + Photo 1">
  <a:themeElements>
    <a:clrScheme name="CMKC Brand colors">
      <a:dk1>
        <a:srgbClr val="FFFFFF"/>
      </a:dk1>
      <a:lt1>
        <a:srgbClr val="005EB8"/>
      </a:lt1>
      <a:dk2>
        <a:srgbClr val="FFFFFF"/>
      </a:dk2>
      <a:lt2>
        <a:srgbClr val="005EB8"/>
      </a:lt2>
      <a:accent1>
        <a:srgbClr val="005EB8"/>
      </a:accent1>
      <a:accent2>
        <a:srgbClr val="FED141"/>
      </a:accent2>
      <a:accent3>
        <a:srgbClr val="41B6E6"/>
      </a:accent3>
      <a:accent4>
        <a:srgbClr val="009F4D"/>
      </a:accent4>
      <a:accent5>
        <a:srgbClr val="FE5000"/>
      </a:accent5>
      <a:accent6>
        <a:srgbClr val="C127B9"/>
      </a:accent6>
      <a:hlink>
        <a:srgbClr val="005BB9"/>
      </a:hlink>
      <a:folHlink>
        <a:srgbClr val="C127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3F452BF980FE34388CD3F08280D3A47" ma:contentTypeVersion="19" ma:contentTypeDescription="Create a new document." ma:contentTypeScope="" ma:versionID="7df6a130e6d5e92b7a63adb5e122ee81">
  <xsd:schema xmlns:xsd="http://www.w3.org/2001/XMLSchema" xmlns:xs="http://www.w3.org/2001/XMLSchema" xmlns:p="http://schemas.microsoft.com/office/2006/metadata/properties" xmlns:ns2="516354d3-ff2b-4f75-9f8e-faedf236bf6b" xmlns:ns3="e022f454-1ed9-489d-b982-0c8d759cb954" targetNamespace="http://schemas.microsoft.com/office/2006/metadata/properties" ma:root="true" ma:fieldsID="751c742e63fcc84849962318190873e8" ns2:_="" ns3:_="">
    <xsd:import namespace="516354d3-ff2b-4f75-9f8e-faedf236bf6b"/>
    <xsd:import namespace="e022f454-1ed9-489d-b982-0c8d759cb95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6354d3-ff2b-4f75-9f8e-faedf236bf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79b820a-a2ee-403a-bd2e-0f675df7d785"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022f454-1ed9-489d-b982-0c8d759cb954"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b9ecd50a-8934-4d46-a236-29d9cd0a3b83}" ma:internalName="TaxCatchAll" ma:showField="CatchAllData" ma:web="e022f454-1ed9-489d-b982-0c8d759cb95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e022f454-1ed9-489d-b982-0c8d759cb954" xsi:nil="true"/>
    <lcf76f155ced4ddcb4097134ff3c332f xmlns="516354d3-ff2b-4f75-9f8e-faedf236bf6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6D8C25D-7DB6-4A6A-B245-CA86CFA9C6B3}">
  <ds:schemaRefs>
    <ds:schemaRef ds:uri="http://schemas.microsoft.com/sharepoint/v3/contenttype/forms"/>
  </ds:schemaRefs>
</ds:datastoreItem>
</file>

<file path=customXml/itemProps2.xml><?xml version="1.0" encoding="utf-8"?>
<ds:datastoreItem xmlns:ds="http://schemas.openxmlformats.org/officeDocument/2006/customXml" ds:itemID="{35313C43-44D6-4D29-BF83-D2B50F805344}">
  <ds:schemaRefs>
    <ds:schemaRef ds:uri="516354d3-ff2b-4f75-9f8e-faedf236bf6b"/>
    <ds:schemaRef ds:uri="e022f454-1ed9-489d-b982-0c8d759cb95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DA2EFFB-8601-411B-B0C2-36B345385049}">
  <ds:schemaRefs>
    <ds:schemaRef ds:uri="http://schemas.microsoft.com/office/2006/documentManagement/types"/>
    <ds:schemaRef ds:uri="http://schemas.openxmlformats.org/package/2006/metadata/core-properties"/>
    <ds:schemaRef ds:uri="http://purl.org/dc/elements/1.1/"/>
    <ds:schemaRef ds:uri="516354d3-ff2b-4f75-9f8e-faedf236bf6b"/>
    <ds:schemaRef ds:uri="http://schemas.microsoft.com/office/2006/metadata/properties"/>
    <ds:schemaRef ds:uri="http://schemas.microsoft.com/office/infopath/2007/PartnerControls"/>
    <ds:schemaRef ds:uri="http://purl.org/dc/terms/"/>
    <ds:schemaRef ds:uri="e022f454-1ed9-489d-b982-0c8d759cb954"/>
    <ds:schemaRef ds:uri="http://www.w3.org/XML/1998/namespace"/>
    <ds:schemaRef ds:uri="http://purl.org/dc/dcmitype/"/>
  </ds:schemaRefs>
</ds:datastoreItem>
</file>

<file path=docMetadata/LabelInfo.xml><?xml version="1.0" encoding="utf-8"?>
<clbl:labelList xmlns:clbl="http://schemas.microsoft.com/office/2020/mipLabelMetadata">
  <clbl:label id="{fcdc7058-dd48-4a81-90b6-281159ae72e0}" enabled="0" method="" siteId="{fcdc7058-dd48-4a81-90b6-281159ae72e0}" removed="1"/>
</clbl:labelList>
</file>

<file path=docProps/app.xml><?xml version="1.0" encoding="utf-8"?>
<Properties xmlns="http://schemas.openxmlformats.org/officeDocument/2006/extended-properties" xmlns:vt="http://schemas.openxmlformats.org/officeDocument/2006/docPropsVTypes">
  <TotalTime>161</TotalTime>
  <Words>1101</Words>
  <Application>Microsoft Office PowerPoint</Application>
  <PresentationFormat>Widescreen</PresentationFormat>
  <Paragraphs>218</Paragraphs>
  <Slides>19</Slides>
  <Notes>10</Notes>
  <HiddenSlides>0</HiddenSlides>
  <MMClips>0</MMClips>
  <ScaleCrop>false</ScaleCrop>
  <HeadingPairs>
    <vt:vector size="6" baseType="variant">
      <vt:variant>
        <vt:lpstr>Fonts Used</vt:lpstr>
      </vt:variant>
      <vt:variant>
        <vt:i4>9</vt:i4>
      </vt:variant>
      <vt:variant>
        <vt:lpstr>Theme</vt:lpstr>
      </vt:variant>
      <vt:variant>
        <vt:i4>15</vt:i4>
      </vt:variant>
      <vt:variant>
        <vt:lpstr>Slide Titles</vt:lpstr>
      </vt:variant>
      <vt:variant>
        <vt:i4>19</vt:i4>
      </vt:variant>
    </vt:vector>
  </HeadingPairs>
  <TitlesOfParts>
    <vt:vector size="43" baseType="lpstr">
      <vt:lpstr>Arial</vt:lpstr>
      <vt:lpstr>Arial Black</vt:lpstr>
      <vt:lpstr>Arial Rounded MT Bold</vt:lpstr>
      <vt:lpstr>Calibri</vt:lpstr>
      <vt:lpstr>Times New Roman</vt:lpstr>
      <vt:lpstr>VAG Rounded Next</vt:lpstr>
      <vt:lpstr>VAG Rounded Next Light</vt:lpstr>
      <vt:lpstr>VAG Rounded Next Medium</vt:lpstr>
      <vt:lpstr>VAG Rounded Next SemiBold</vt:lpstr>
      <vt:lpstr>Brand Template CM Blue - Titles</vt:lpstr>
      <vt:lpstr>Brand Template CM light Blue Background</vt:lpstr>
      <vt:lpstr>Brand Template White Grey Text</vt:lpstr>
      <vt:lpstr>Blue Background white footer</vt:lpstr>
      <vt:lpstr>BW Photo Background 1</vt:lpstr>
      <vt:lpstr>BW Photo Background 2</vt:lpstr>
      <vt:lpstr>BW Photo Background 3</vt:lpstr>
      <vt:lpstr>BW Photo Background 4</vt:lpstr>
      <vt:lpstr>Clolor Block Background + Photo 1</vt:lpstr>
      <vt:lpstr>Clolor Block Background + Photo 2</vt:lpstr>
      <vt:lpstr>Clolor Block Background + Photo 3</vt:lpstr>
      <vt:lpstr>RH color photo 1</vt:lpstr>
      <vt:lpstr>RH color photo 2</vt:lpstr>
      <vt:lpstr>RH color photo 3</vt:lpstr>
      <vt:lpstr>End Card</vt:lpstr>
      <vt:lpstr>[Exercise Name] Initial Planning Meeting [Date]</vt:lpstr>
      <vt:lpstr>PowerPoint Presentation</vt:lpstr>
      <vt:lpstr>Confidentiality Disclosure</vt:lpstr>
      <vt:lpstr>PowerPoint Presentation</vt:lpstr>
      <vt:lpstr>Welcome and Introduction</vt:lpstr>
      <vt:lpstr>Purpose</vt:lpstr>
      <vt:lpstr>Exercise Objectives</vt:lpstr>
      <vt:lpstr>Scope and Scenario</vt:lpstr>
      <vt:lpstr>Public Health Emergency Preparedness  &amp; Response Capabilities</vt:lpstr>
      <vt:lpstr>Critical Areas of  Emergency Management</vt:lpstr>
      <vt:lpstr>Planning Team</vt:lpstr>
      <vt:lpstr>Exercise Staff</vt:lpstr>
      <vt:lpstr>Participating Departments</vt:lpstr>
      <vt:lpstr>External Stakeholders</vt:lpstr>
      <vt:lpstr>Exercise Logistics</vt:lpstr>
      <vt:lpstr>Exercise Evaluation Guide</vt:lpstr>
      <vt:lpstr>Action Items</vt:lpstr>
      <vt:lpstr>Planning Timeline</vt:lpstr>
      <vt:lpstr>PowerPoint Presentation</vt:lpstr>
    </vt:vector>
  </TitlesOfParts>
  <Company>CMH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Holland, Gerald, J</dc:creator>
  <cp:lastModifiedBy>Blaser, Brittni, M</cp:lastModifiedBy>
  <cp:revision>1</cp:revision>
  <dcterms:created xsi:type="dcterms:W3CDTF">2018-11-27T16:30:59Z</dcterms:created>
  <dcterms:modified xsi:type="dcterms:W3CDTF">2024-07-30T14:57:54Z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0x01010053F452BF980FE34388CD3F08280D3A47</vt:lpwstr>
  </property>
  <property fmtid="{D5CDD505-2E9C-101B-9397-08002B2CF9AE}" pid="3" name="MediaServiceImageTags">
    <vt:lpwstr/>
  </property>
</Properties>
</file>